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5" r:id="rId9"/>
    <p:sldId id="271" r:id="rId10"/>
    <p:sldId id="267" r:id="rId11"/>
    <p:sldId id="282" r:id="rId12"/>
    <p:sldId id="268" r:id="rId13"/>
    <p:sldId id="272" r:id="rId14"/>
    <p:sldId id="273" r:id="rId15"/>
    <p:sldId id="274" r:id="rId16"/>
    <p:sldId id="275" r:id="rId17"/>
    <p:sldId id="278" r:id="rId18"/>
    <p:sldId id="277" r:id="rId19"/>
    <p:sldId id="279" r:id="rId20"/>
    <p:sldId id="276" r:id="rId21"/>
    <p:sldId id="280" r:id="rId22"/>
    <p:sldId id="283" r:id="rId23"/>
    <p:sldId id="284" r:id="rId24"/>
    <p:sldId id="285" r:id="rId25"/>
    <p:sldId id="286"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08B5C-4DBE-49F1-9867-08972A9C378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IN"/>
        </a:p>
      </dgm:t>
    </dgm:pt>
    <dgm:pt modelId="{1CA5F3B2-686A-46E6-BAD2-C3D4615B28A5}">
      <dgm:prSet phldrT="[Text]"/>
      <dgm:spPr/>
      <dgm:t>
        <a:bodyPr/>
        <a:lstStyle/>
        <a:p>
          <a:r>
            <a:rPr lang="en-US" dirty="0"/>
            <a:t>introduction</a:t>
          </a:r>
          <a:endParaRPr lang="en-IN" dirty="0"/>
        </a:p>
      </dgm:t>
    </dgm:pt>
    <dgm:pt modelId="{E11A87C9-06A3-4734-8018-BB14B660ADFD}" type="parTrans" cxnId="{037FA368-8F93-49E1-AF60-EA98C98BF7A4}">
      <dgm:prSet/>
      <dgm:spPr/>
      <dgm:t>
        <a:bodyPr/>
        <a:lstStyle/>
        <a:p>
          <a:endParaRPr lang="en-IN"/>
        </a:p>
      </dgm:t>
    </dgm:pt>
    <dgm:pt modelId="{1648506E-D5B7-486E-B838-7F7136030CC1}" type="sibTrans" cxnId="{037FA368-8F93-49E1-AF60-EA98C98BF7A4}">
      <dgm:prSet/>
      <dgm:spPr/>
      <dgm:t>
        <a:bodyPr/>
        <a:lstStyle/>
        <a:p>
          <a:endParaRPr lang="en-IN"/>
        </a:p>
      </dgm:t>
    </dgm:pt>
    <dgm:pt modelId="{CB50FEC5-ACD2-47EA-8C6F-3D6AAF17F3B6}">
      <dgm:prSet phldrT="[Text]"/>
      <dgm:spPr/>
      <dgm:t>
        <a:bodyPr/>
        <a:lstStyle/>
        <a:p>
          <a:r>
            <a:rPr lang="en-US" dirty="0"/>
            <a:t>objective</a:t>
          </a:r>
          <a:endParaRPr lang="en-IN" dirty="0"/>
        </a:p>
      </dgm:t>
    </dgm:pt>
    <dgm:pt modelId="{8FBA2D7C-0A92-40BA-9F45-9A5E08158148}" type="parTrans" cxnId="{2E7455EF-3EC5-42C9-879F-C607BF8EA37D}">
      <dgm:prSet/>
      <dgm:spPr/>
      <dgm:t>
        <a:bodyPr/>
        <a:lstStyle/>
        <a:p>
          <a:endParaRPr lang="en-IN"/>
        </a:p>
      </dgm:t>
    </dgm:pt>
    <dgm:pt modelId="{6EBC2E54-E45B-4750-84B6-A45863F27AD3}" type="sibTrans" cxnId="{2E7455EF-3EC5-42C9-879F-C607BF8EA37D}">
      <dgm:prSet/>
      <dgm:spPr/>
      <dgm:t>
        <a:bodyPr/>
        <a:lstStyle/>
        <a:p>
          <a:endParaRPr lang="en-IN"/>
        </a:p>
      </dgm:t>
    </dgm:pt>
    <dgm:pt modelId="{03414CF7-86F4-4A0F-AF7B-9AA1C51D5E0C}">
      <dgm:prSet phldrT="[Text]"/>
      <dgm:spPr/>
      <dgm:t>
        <a:bodyPr/>
        <a:lstStyle/>
        <a:p>
          <a:r>
            <a:rPr lang="en-US" dirty="0"/>
            <a:t>Screenshots specification</a:t>
          </a:r>
          <a:endParaRPr lang="en-IN" dirty="0"/>
        </a:p>
      </dgm:t>
    </dgm:pt>
    <dgm:pt modelId="{983E030D-A01A-4EFB-B1FF-5A90774A9A5E}" type="parTrans" cxnId="{04AB7481-7B08-4A45-AE01-C606AC1B663E}">
      <dgm:prSet/>
      <dgm:spPr/>
      <dgm:t>
        <a:bodyPr/>
        <a:lstStyle/>
        <a:p>
          <a:endParaRPr lang="en-IN"/>
        </a:p>
      </dgm:t>
    </dgm:pt>
    <dgm:pt modelId="{055A6F41-B0E5-4B6B-B826-EFF0AC6FF6DE}" type="sibTrans" cxnId="{04AB7481-7B08-4A45-AE01-C606AC1B663E}">
      <dgm:prSet/>
      <dgm:spPr/>
      <dgm:t>
        <a:bodyPr/>
        <a:lstStyle/>
        <a:p>
          <a:endParaRPr lang="en-IN"/>
        </a:p>
      </dgm:t>
    </dgm:pt>
    <dgm:pt modelId="{02D86A02-0FBC-4953-A65E-09FA9C339D46}">
      <dgm:prSet phldrT="[Text]"/>
      <dgm:spPr/>
      <dgm:t>
        <a:bodyPr/>
        <a:lstStyle/>
        <a:p>
          <a:r>
            <a:rPr lang="en-US" dirty="0"/>
            <a:t>s/w and H/W Requirement Advantages</a:t>
          </a:r>
          <a:endParaRPr lang="en-IN" dirty="0"/>
        </a:p>
      </dgm:t>
    </dgm:pt>
    <dgm:pt modelId="{F84A6B6C-2B2C-46C2-9F0C-F6A9055EC251}" type="parTrans" cxnId="{AAC8D6C2-E22A-4E85-9578-C005EB48FB05}">
      <dgm:prSet/>
      <dgm:spPr/>
      <dgm:t>
        <a:bodyPr/>
        <a:lstStyle/>
        <a:p>
          <a:endParaRPr lang="en-IN"/>
        </a:p>
      </dgm:t>
    </dgm:pt>
    <dgm:pt modelId="{D2DE581C-C15F-491B-91C6-0AC7B7001533}" type="sibTrans" cxnId="{AAC8D6C2-E22A-4E85-9578-C005EB48FB05}">
      <dgm:prSet/>
      <dgm:spPr/>
      <dgm:t>
        <a:bodyPr/>
        <a:lstStyle/>
        <a:p>
          <a:endParaRPr lang="en-IN"/>
        </a:p>
      </dgm:t>
    </dgm:pt>
    <dgm:pt modelId="{6D352203-881D-4E6B-B48F-C048CAF2B4E6}">
      <dgm:prSet phldrT="[Text]"/>
      <dgm:spPr/>
      <dgm:t>
        <a:bodyPr/>
        <a:lstStyle/>
        <a:p>
          <a:r>
            <a:rPr lang="en-US" dirty="0"/>
            <a:t>Future Enhancement References.</a:t>
          </a:r>
          <a:endParaRPr lang="en-IN" dirty="0"/>
        </a:p>
      </dgm:t>
    </dgm:pt>
    <dgm:pt modelId="{1D9680B1-83B9-46C1-900F-0F1B3D2B5DB8}" type="parTrans" cxnId="{8CEF05D0-69DF-40E2-B6CE-D9454B54DA07}">
      <dgm:prSet/>
      <dgm:spPr/>
      <dgm:t>
        <a:bodyPr/>
        <a:lstStyle/>
        <a:p>
          <a:endParaRPr lang="en-IN"/>
        </a:p>
      </dgm:t>
    </dgm:pt>
    <dgm:pt modelId="{5AC2C19F-1B27-4E35-A225-1718A845CFAF}" type="sibTrans" cxnId="{8CEF05D0-69DF-40E2-B6CE-D9454B54DA07}">
      <dgm:prSet/>
      <dgm:spPr/>
      <dgm:t>
        <a:bodyPr/>
        <a:lstStyle/>
        <a:p>
          <a:endParaRPr lang="en-IN"/>
        </a:p>
      </dgm:t>
    </dgm:pt>
    <dgm:pt modelId="{78C3B2AF-009C-427F-9981-5A6D4E977C9F}" type="pres">
      <dgm:prSet presAssocID="{91D08B5C-4DBE-49F1-9867-08972A9C378E}" presName="cycle" presStyleCnt="0">
        <dgm:presLayoutVars>
          <dgm:dir/>
          <dgm:resizeHandles val="exact"/>
        </dgm:presLayoutVars>
      </dgm:prSet>
      <dgm:spPr/>
    </dgm:pt>
    <dgm:pt modelId="{B39D22CE-1C4B-4C6F-BDA3-DCED31D9D768}" type="pres">
      <dgm:prSet presAssocID="{1CA5F3B2-686A-46E6-BAD2-C3D4615B28A5}" presName="node" presStyleLbl="node1" presStyleIdx="0" presStyleCnt="5">
        <dgm:presLayoutVars>
          <dgm:bulletEnabled val="1"/>
        </dgm:presLayoutVars>
      </dgm:prSet>
      <dgm:spPr/>
    </dgm:pt>
    <dgm:pt modelId="{855B2B27-7A8E-4922-BD4D-8AA78295C229}" type="pres">
      <dgm:prSet presAssocID="{1CA5F3B2-686A-46E6-BAD2-C3D4615B28A5}" presName="spNode" presStyleCnt="0"/>
      <dgm:spPr/>
    </dgm:pt>
    <dgm:pt modelId="{8EB9F39B-F1EC-49F0-9B9D-0D7D6484F1D5}" type="pres">
      <dgm:prSet presAssocID="{1648506E-D5B7-486E-B838-7F7136030CC1}" presName="sibTrans" presStyleLbl="sibTrans1D1" presStyleIdx="0" presStyleCnt="5"/>
      <dgm:spPr/>
    </dgm:pt>
    <dgm:pt modelId="{62A9C47F-F928-4628-A64F-C5A5E923001F}" type="pres">
      <dgm:prSet presAssocID="{CB50FEC5-ACD2-47EA-8C6F-3D6AAF17F3B6}" presName="node" presStyleLbl="node1" presStyleIdx="1" presStyleCnt="5">
        <dgm:presLayoutVars>
          <dgm:bulletEnabled val="1"/>
        </dgm:presLayoutVars>
      </dgm:prSet>
      <dgm:spPr/>
    </dgm:pt>
    <dgm:pt modelId="{F543A0DD-4F8A-4B7E-A98E-858F68D0B7F7}" type="pres">
      <dgm:prSet presAssocID="{CB50FEC5-ACD2-47EA-8C6F-3D6AAF17F3B6}" presName="spNode" presStyleCnt="0"/>
      <dgm:spPr/>
    </dgm:pt>
    <dgm:pt modelId="{504F61D3-0131-496B-85D7-905579302E39}" type="pres">
      <dgm:prSet presAssocID="{6EBC2E54-E45B-4750-84B6-A45863F27AD3}" presName="sibTrans" presStyleLbl="sibTrans1D1" presStyleIdx="1" presStyleCnt="5"/>
      <dgm:spPr/>
    </dgm:pt>
    <dgm:pt modelId="{64212BC9-8EB3-4661-BACD-887026574CCF}" type="pres">
      <dgm:prSet presAssocID="{03414CF7-86F4-4A0F-AF7B-9AA1C51D5E0C}" presName="node" presStyleLbl="node1" presStyleIdx="2" presStyleCnt="5">
        <dgm:presLayoutVars>
          <dgm:bulletEnabled val="1"/>
        </dgm:presLayoutVars>
      </dgm:prSet>
      <dgm:spPr/>
    </dgm:pt>
    <dgm:pt modelId="{B3384C04-228D-4D1B-940E-6AF0A790DE69}" type="pres">
      <dgm:prSet presAssocID="{03414CF7-86F4-4A0F-AF7B-9AA1C51D5E0C}" presName="spNode" presStyleCnt="0"/>
      <dgm:spPr/>
    </dgm:pt>
    <dgm:pt modelId="{E855E93F-7102-4A51-A031-E03FCF9635AC}" type="pres">
      <dgm:prSet presAssocID="{055A6F41-B0E5-4B6B-B826-EFF0AC6FF6DE}" presName="sibTrans" presStyleLbl="sibTrans1D1" presStyleIdx="2" presStyleCnt="5"/>
      <dgm:spPr/>
    </dgm:pt>
    <dgm:pt modelId="{6E0FF3C7-8EDC-4DC7-9098-01C8C4974DF0}" type="pres">
      <dgm:prSet presAssocID="{02D86A02-0FBC-4953-A65E-09FA9C339D46}" presName="node" presStyleLbl="node1" presStyleIdx="3" presStyleCnt="5">
        <dgm:presLayoutVars>
          <dgm:bulletEnabled val="1"/>
        </dgm:presLayoutVars>
      </dgm:prSet>
      <dgm:spPr/>
    </dgm:pt>
    <dgm:pt modelId="{DD867F60-DB37-497D-B82F-54F3EB8C0C8B}" type="pres">
      <dgm:prSet presAssocID="{02D86A02-0FBC-4953-A65E-09FA9C339D46}" presName="spNode" presStyleCnt="0"/>
      <dgm:spPr/>
    </dgm:pt>
    <dgm:pt modelId="{55FE0EB5-4FEC-44F8-BABB-5071260A1B41}" type="pres">
      <dgm:prSet presAssocID="{D2DE581C-C15F-491B-91C6-0AC7B7001533}" presName="sibTrans" presStyleLbl="sibTrans1D1" presStyleIdx="3" presStyleCnt="5"/>
      <dgm:spPr/>
    </dgm:pt>
    <dgm:pt modelId="{3827E0A8-95E3-4BFD-A039-9CFBE0D560CA}" type="pres">
      <dgm:prSet presAssocID="{6D352203-881D-4E6B-B48F-C048CAF2B4E6}" presName="node" presStyleLbl="node1" presStyleIdx="4" presStyleCnt="5">
        <dgm:presLayoutVars>
          <dgm:bulletEnabled val="1"/>
        </dgm:presLayoutVars>
      </dgm:prSet>
      <dgm:spPr/>
    </dgm:pt>
    <dgm:pt modelId="{33277B29-4140-4392-91A3-15CDCDBA22B1}" type="pres">
      <dgm:prSet presAssocID="{6D352203-881D-4E6B-B48F-C048CAF2B4E6}" presName="spNode" presStyleCnt="0"/>
      <dgm:spPr/>
    </dgm:pt>
    <dgm:pt modelId="{4CF3B5BF-1B3B-4687-BF2E-F28A89671796}" type="pres">
      <dgm:prSet presAssocID="{5AC2C19F-1B27-4E35-A225-1718A845CFAF}" presName="sibTrans" presStyleLbl="sibTrans1D1" presStyleIdx="4" presStyleCnt="5"/>
      <dgm:spPr/>
    </dgm:pt>
  </dgm:ptLst>
  <dgm:cxnLst>
    <dgm:cxn modelId="{CB34270E-FD0F-4EFA-A25E-57F3AA0DD407}" type="presOf" srcId="{5AC2C19F-1B27-4E35-A225-1718A845CFAF}" destId="{4CF3B5BF-1B3B-4687-BF2E-F28A89671796}" srcOrd="0" destOrd="0" presId="urn:microsoft.com/office/officeart/2005/8/layout/cycle5"/>
    <dgm:cxn modelId="{7FD7413E-7AC1-44B3-BE6F-5785AC177270}" type="presOf" srcId="{6EBC2E54-E45B-4750-84B6-A45863F27AD3}" destId="{504F61D3-0131-496B-85D7-905579302E39}" srcOrd="0" destOrd="0" presId="urn:microsoft.com/office/officeart/2005/8/layout/cycle5"/>
    <dgm:cxn modelId="{BC9B4A5E-4BE4-4B95-914D-8982C7DE17FF}" type="presOf" srcId="{02D86A02-0FBC-4953-A65E-09FA9C339D46}" destId="{6E0FF3C7-8EDC-4DC7-9098-01C8C4974DF0}" srcOrd="0" destOrd="0" presId="urn:microsoft.com/office/officeart/2005/8/layout/cycle5"/>
    <dgm:cxn modelId="{F58B2566-9935-475E-A8F8-7F803952D553}" type="presOf" srcId="{03414CF7-86F4-4A0F-AF7B-9AA1C51D5E0C}" destId="{64212BC9-8EB3-4661-BACD-887026574CCF}" srcOrd="0" destOrd="0" presId="urn:microsoft.com/office/officeart/2005/8/layout/cycle5"/>
    <dgm:cxn modelId="{037FA368-8F93-49E1-AF60-EA98C98BF7A4}" srcId="{91D08B5C-4DBE-49F1-9867-08972A9C378E}" destId="{1CA5F3B2-686A-46E6-BAD2-C3D4615B28A5}" srcOrd="0" destOrd="0" parTransId="{E11A87C9-06A3-4734-8018-BB14B660ADFD}" sibTransId="{1648506E-D5B7-486E-B838-7F7136030CC1}"/>
    <dgm:cxn modelId="{66D1B26A-DBDD-45E8-98FA-3F6A8EA7A122}" type="presOf" srcId="{CB50FEC5-ACD2-47EA-8C6F-3D6AAF17F3B6}" destId="{62A9C47F-F928-4628-A64F-C5A5E923001F}" srcOrd="0" destOrd="0" presId="urn:microsoft.com/office/officeart/2005/8/layout/cycle5"/>
    <dgm:cxn modelId="{00345479-4E03-49DA-A691-6285DCC2D5D7}" type="presOf" srcId="{D2DE581C-C15F-491B-91C6-0AC7B7001533}" destId="{55FE0EB5-4FEC-44F8-BABB-5071260A1B41}" srcOrd="0" destOrd="0" presId="urn:microsoft.com/office/officeart/2005/8/layout/cycle5"/>
    <dgm:cxn modelId="{6B4A057C-5995-40F5-AC2A-2546D71D7353}" type="presOf" srcId="{91D08B5C-4DBE-49F1-9867-08972A9C378E}" destId="{78C3B2AF-009C-427F-9981-5A6D4E977C9F}" srcOrd="0" destOrd="0" presId="urn:microsoft.com/office/officeart/2005/8/layout/cycle5"/>
    <dgm:cxn modelId="{87E90381-A19B-4B85-A1B6-C3C82F83CBA4}" type="presOf" srcId="{055A6F41-B0E5-4B6B-B826-EFF0AC6FF6DE}" destId="{E855E93F-7102-4A51-A031-E03FCF9635AC}" srcOrd="0" destOrd="0" presId="urn:microsoft.com/office/officeart/2005/8/layout/cycle5"/>
    <dgm:cxn modelId="{04AB7481-7B08-4A45-AE01-C606AC1B663E}" srcId="{91D08B5C-4DBE-49F1-9867-08972A9C378E}" destId="{03414CF7-86F4-4A0F-AF7B-9AA1C51D5E0C}" srcOrd="2" destOrd="0" parTransId="{983E030D-A01A-4EFB-B1FF-5A90774A9A5E}" sibTransId="{055A6F41-B0E5-4B6B-B826-EFF0AC6FF6DE}"/>
    <dgm:cxn modelId="{AAC8D6C2-E22A-4E85-9578-C005EB48FB05}" srcId="{91D08B5C-4DBE-49F1-9867-08972A9C378E}" destId="{02D86A02-0FBC-4953-A65E-09FA9C339D46}" srcOrd="3" destOrd="0" parTransId="{F84A6B6C-2B2C-46C2-9F0C-F6A9055EC251}" sibTransId="{D2DE581C-C15F-491B-91C6-0AC7B7001533}"/>
    <dgm:cxn modelId="{8CEF05D0-69DF-40E2-B6CE-D9454B54DA07}" srcId="{91D08B5C-4DBE-49F1-9867-08972A9C378E}" destId="{6D352203-881D-4E6B-B48F-C048CAF2B4E6}" srcOrd="4" destOrd="0" parTransId="{1D9680B1-83B9-46C1-900F-0F1B3D2B5DB8}" sibTransId="{5AC2C19F-1B27-4E35-A225-1718A845CFAF}"/>
    <dgm:cxn modelId="{4EC638E9-B35E-419B-9E3B-24DA8629E3A5}" type="presOf" srcId="{6D352203-881D-4E6B-B48F-C048CAF2B4E6}" destId="{3827E0A8-95E3-4BFD-A039-9CFBE0D560CA}" srcOrd="0" destOrd="0" presId="urn:microsoft.com/office/officeart/2005/8/layout/cycle5"/>
    <dgm:cxn modelId="{2E7455EF-3EC5-42C9-879F-C607BF8EA37D}" srcId="{91D08B5C-4DBE-49F1-9867-08972A9C378E}" destId="{CB50FEC5-ACD2-47EA-8C6F-3D6AAF17F3B6}" srcOrd="1" destOrd="0" parTransId="{8FBA2D7C-0A92-40BA-9F45-9A5E08158148}" sibTransId="{6EBC2E54-E45B-4750-84B6-A45863F27AD3}"/>
    <dgm:cxn modelId="{6025EFF1-25EB-482F-BD09-A0C592C86B1C}" type="presOf" srcId="{1648506E-D5B7-486E-B838-7F7136030CC1}" destId="{8EB9F39B-F1EC-49F0-9B9D-0D7D6484F1D5}" srcOrd="0" destOrd="0" presId="urn:microsoft.com/office/officeart/2005/8/layout/cycle5"/>
    <dgm:cxn modelId="{9E599FF7-ACAE-481B-AED0-26533F842B61}" type="presOf" srcId="{1CA5F3B2-686A-46E6-BAD2-C3D4615B28A5}" destId="{B39D22CE-1C4B-4C6F-BDA3-DCED31D9D768}" srcOrd="0" destOrd="0" presId="urn:microsoft.com/office/officeart/2005/8/layout/cycle5"/>
    <dgm:cxn modelId="{2A0338A2-991D-4D5E-869E-07FFC4654EC5}" type="presParOf" srcId="{78C3B2AF-009C-427F-9981-5A6D4E977C9F}" destId="{B39D22CE-1C4B-4C6F-BDA3-DCED31D9D768}" srcOrd="0" destOrd="0" presId="urn:microsoft.com/office/officeart/2005/8/layout/cycle5"/>
    <dgm:cxn modelId="{CA2957B0-D6D5-4249-8EB4-98440D3D9C74}" type="presParOf" srcId="{78C3B2AF-009C-427F-9981-5A6D4E977C9F}" destId="{855B2B27-7A8E-4922-BD4D-8AA78295C229}" srcOrd="1" destOrd="0" presId="urn:microsoft.com/office/officeart/2005/8/layout/cycle5"/>
    <dgm:cxn modelId="{F16FB992-7EFD-4AEF-B0D4-A85B1441A9B6}" type="presParOf" srcId="{78C3B2AF-009C-427F-9981-5A6D4E977C9F}" destId="{8EB9F39B-F1EC-49F0-9B9D-0D7D6484F1D5}" srcOrd="2" destOrd="0" presId="urn:microsoft.com/office/officeart/2005/8/layout/cycle5"/>
    <dgm:cxn modelId="{6F9C7025-0679-4DD5-88F5-ED73469927EA}" type="presParOf" srcId="{78C3B2AF-009C-427F-9981-5A6D4E977C9F}" destId="{62A9C47F-F928-4628-A64F-C5A5E923001F}" srcOrd="3" destOrd="0" presId="urn:microsoft.com/office/officeart/2005/8/layout/cycle5"/>
    <dgm:cxn modelId="{5B33DA6A-9947-47CA-9DEC-3D75FB550340}" type="presParOf" srcId="{78C3B2AF-009C-427F-9981-5A6D4E977C9F}" destId="{F543A0DD-4F8A-4B7E-A98E-858F68D0B7F7}" srcOrd="4" destOrd="0" presId="urn:microsoft.com/office/officeart/2005/8/layout/cycle5"/>
    <dgm:cxn modelId="{CCE9C730-D4FA-48C9-8D66-A7BC568DEA6D}" type="presParOf" srcId="{78C3B2AF-009C-427F-9981-5A6D4E977C9F}" destId="{504F61D3-0131-496B-85D7-905579302E39}" srcOrd="5" destOrd="0" presId="urn:microsoft.com/office/officeart/2005/8/layout/cycle5"/>
    <dgm:cxn modelId="{0159EF87-7FE4-4A7E-8C0B-DCA9036F19B5}" type="presParOf" srcId="{78C3B2AF-009C-427F-9981-5A6D4E977C9F}" destId="{64212BC9-8EB3-4661-BACD-887026574CCF}" srcOrd="6" destOrd="0" presId="urn:microsoft.com/office/officeart/2005/8/layout/cycle5"/>
    <dgm:cxn modelId="{53B7A57C-9A7E-413E-B21C-1B9DA643DB27}" type="presParOf" srcId="{78C3B2AF-009C-427F-9981-5A6D4E977C9F}" destId="{B3384C04-228D-4D1B-940E-6AF0A790DE69}" srcOrd="7" destOrd="0" presId="urn:microsoft.com/office/officeart/2005/8/layout/cycle5"/>
    <dgm:cxn modelId="{936E7E97-6FF8-41C2-A91E-2B679144BEAE}" type="presParOf" srcId="{78C3B2AF-009C-427F-9981-5A6D4E977C9F}" destId="{E855E93F-7102-4A51-A031-E03FCF9635AC}" srcOrd="8" destOrd="0" presId="urn:microsoft.com/office/officeart/2005/8/layout/cycle5"/>
    <dgm:cxn modelId="{FEFE279B-985B-4D52-99AA-A2BBF97ABA3D}" type="presParOf" srcId="{78C3B2AF-009C-427F-9981-5A6D4E977C9F}" destId="{6E0FF3C7-8EDC-4DC7-9098-01C8C4974DF0}" srcOrd="9" destOrd="0" presId="urn:microsoft.com/office/officeart/2005/8/layout/cycle5"/>
    <dgm:cxn modelId="{05823E65-2082-4723-9A9A-44FB19859A14}" type="presParOf" srcId="{78C3B2AF-009C-427F-9981-5A6D4E977C9F}" destId="{DD867F60-DB37-497D-B82F-54F3EB8C0C8B}" srcOrd="10" destOrd="0" presId="urn:microsoft.com/office/officeart/2005/8/layout/cycle5"/>
    <dgm:cxn modelId="{21FB0AD8-BF06-4F8F-A30E-4C4BE5A8626C}" type="presParOf" srcId="{78C3B2AF-009C-427F-9981-5A6D4E977C9F}" destId="{55FE0EB5-4FEC-44F8-BABB-5071260A1B41}" srcOrd="11" destOrd="0" presId="urn:microsoft.com/office/officeart/2005/8/layout/cycle5"/>
    <dgm:cxn modelId="{004B29F0-5657-470E-A3AD-00B5BD686C5C}" type="presParOf" srcId="{78C3B2AF-009C-427F-9981-5A6D4E977C9F}" destId="{3827E0A8-95E3-4BFD-A039-9CFBE0D560CA}" srcOrd="12" destOrd="0" presId="urn:microsoft.com/office/officeart/2005/8/layout/cycle5"/>
    <dgm:cxn modelId="{0297CA94-8ADF-4747-BE2F-4EE8562FDFEA}" type="presParOf" srcId="{78C3B2AF-009C-427F-9981-5A6D4E977C9F}" destId="{33277B29-4140-4392-91A3-15CDCDBA22B1}" srcOrd="13" destOrd="0" presId="urn:microsoft.com/office/officeart/2005/8/layout/cycle5"/>
    <dgm:cxn modelId="{6BAD66A4-BB2A-4A9E-AC22-17C945B67ADB}" type="presParOf" srcId="{78C3B2AF-009C-427F-9981-5A6D4E977C9F}" destId="{4CF3B5BF-1B3B-4687-BF2E-F28A89671796}"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D22CE-1C4B-4C6F-BDA3-DCED31D9D768}">
      <dsp:nvSpPr>
        <dsp:cNvPr id="0" name=""/>
        <dsp:cNvSpPr/>
      </dsp:nvSpPr>
      <dsp:spPr>
        <a:xfrm>
          <a:off x="4570176" y="1316"/>
          <a:ext cx="1213321" cy="788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introduction</a:t>
          </a:r>
          <a:endParaRPr lang="en-IN" sz="1300" kern="1200" dirty="0"/>
        </a:p>
      </dsp:txBody>
      <dsp:txXfrm>
        <a:off x="4608675" y="39815"/>
        <a:ext cx="1136323" cy="711660"/>
      </dsp:txXfrm>
    </dsp:sp>
    <dsp:sp modelId="{8EB9F39B-F1EC-49F0-9B9D-0D7D6484F1D5}">
      <dsp:nvSpPr>
        <dsp:cNvPr id="0" name=""/>
        <dsp:cNvSpPr/>
      </dsp:nvSpPr>
      <dsp:spPr>
        <a:xfrm>
          <a:off x="3600267" y="395645"/>
          <a:ext cx="3153139" cy="3153139"/>
        </a:xfrm>
        <a:custGeom>
          <a:avLst/>
          <a:gdLst/>
          <a:ahLst/>
          <a:cxnLst/>
          <a:rect l="0" t="0" r="0" b="0"/>
          <a:pathLst>
            <a:path>
              <a:moveTo>
                <a:pt x="2345997" y="200505"/>
              </a:moveTo>
              <a:arcTo wR="1576569" hR="1576569" stAng="17952708" swAng="1212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2A9C47F-F928-4628-A64F-C5A5E923001F}">
      <dsp:nvSpPr>
        <dsp:cNvPr id="0" name=""/>
        <dsp:cNvSpPr/>
      </dsp:nvSpPr>
      <dsp:spPr>
        <a:xfrm>
          <a:off x="6069583" y="1090699"/>
          <a:ext cx="1213321" cy="788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objective</a:t>
          </a:r>
          <a:endParaRPr lang="en-IN" sz="1300" kern="1200" dirty="0"/>
        </a:p>
      </dsp:txBody>
      <dsp:txXfrm>
        <a:off x="6108082" y="1129198"/>
        <a:ext cx="1136323" cy="711660"/>
      </dsp:txXfrm>
    </dsp:sp>
    <dsp:sp modelId="{504F61D3-0131-496B-85D7-905579302E39}">
      <dsp:nvSpPr>
        <dsp:cNvPr id="0" name=""/>
        <dsp:cNvSpPr/>
      </dsp:nvSpPr>
      <dsp:spPr>
        <a:xfrm>
          <a:off x="3600267" y="395645"/>
          <a:ext cx="3153139" cy="3153139"/>
        </a:xfrm>
        <a:custGeom>
          <a:avLst/>
          <a:gdLst/>
          <a:ahLst/>
          <a:cxnLst/>
          <a:rect l="0" t="0" r="0" b="0"/>
          <a:pathLst>
            <a:path>
              <a:moveTo>
                <a:pt x="3149369" y="1685530"/>
              </a:moveTo>
              <a:arcTo wR="1576569" hR="1576569" stAng="21837782" swAng="1360620"/>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4212BC9-8EB3-4661-BACD-887026574CCF}">
      <dsp:nvSpPr>
        <dsp:cNvPr id="0" name=""/>
        <dsp:cNvSpPr/>
      </dsp:nvSpPr>
      <dsp:spPr>
        <a:xfrm>
          <a:off x="5496861" y="2853357"/>
          <a:ext cx="1213321" cy="788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Screenshots specification</a:t>
          </a:r>
          <a:endParaRPr lang="en-IN" sz="1300" kern="1200" dirty="0"/>
        </a:p>
      </dsp:txBody>
      <dsp:txXfrm>
        <a:off x="5535360" y="2891856"/>
        <a:ext cx="1136323" cy="711660"/>
      </dsp:txXfrm>
    </dsp:sp>
    <dsp:sp modelId="{E855E93F-7102-4A51-A031-E03FCF9635AC}">
      <dsp:nvSpPr>
        <dsp:cNvPr id="0" name=""/>
        <dsp:cNvSpPr/>
      </dsp:nvSpPr>
      <dsp:spPr>
        <a:xfrm>
          <a:off x="3600267" y="395645"/>
          <a:ext cx="3153139" cy="3153139"/>
        </a:xfrm>
        <a:custGeom>
          <a:avLst/>
          <a:gdLst/>
          <a:ahLst/>
          <a:cxnLst/>
          <a:rect l="0" t="0" r="0" b="0"/>
          <a:pathLst>
            <a:path>
              <a:moveTo>
                <a:pt x="1770332" y="3141187"/>
              </a:moveTo>
              <a:arcTo wR="1576569" hR="1576569" stAng="4976425" swAng="847150"/>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E0FF3C7-8EDC-4DC7-9098-01C8C4974DF0}">
      <dsp:nvSpPr>
        <dsp:cNvPr id="0" name=""/>
        <dsp:cNvSpPr/>
      </dsp:nvSpPr>
      <dsp:spPr>
        <a:xfrm>
          <a:off x="3643492" y="2853357"/>
          <a:ext cx="1213321" cy="788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s/w and H/W Requirement Advantages</a:t>
          </a:r>
          <a:endParaRPr lang="en-IN" sz="1300" kern="1200" dirty="0"/>
        </a:p>
      </dsp:txBody>
      <dsp:txXfrm>
        <a:off x="3681991" y="2891856"/>
        <a:ext cx="1136323" cy="711660"/>
      </dsp:txXfrm>
    </dsp:sp>
    <dsp:sp modelId="{55FE0EB5-4FEC-44F8-BABB-5071260A1B41}">
      <dsp:nvSpPr>
        <dsp:cNvPr id="0" name=""/>
        <dsp:cNvSpPr/>
      </dsp:nvSpPr>
      <dsp:spPr>
        <a:xfrm>
          <a:off x="3600267" y="395645"/>
          <a:ext cx="3153139" cy="3153139"/>
        </a:xfrm>
        <a:custGeom>
          <a:avLst/>
          <a:gdLst/>
          <a:ahLst/>
          <a:cxnLst/>
          <a:rect l="0" t="0" r="0" b="0"/>
          <a:pathLst>
            <a:path>
              <a:moveTo>
                <a:pt x="167366" y="2283477"/>
              </a:moveTo>
              <a:arcTo wR="1576569" hR="1576569" stAng="9201598" swAng="1360620"/>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827E0A8-95E3-4BFD-A039-9CFBE0D560CA}">
      <dsp:nvSpPr>
        <dsp:cNvPr id="0" name=""/>
        <dsp:cNvSpPr/>
      </dsp:nvSpPr>
      <dsp:spPr>
        <a:xfrm>
          <a:off x="3070769" y="1090699"/>
          <a:ext cx="1213321" cy="788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Future Enhancement References.</a:t>
          </a:r>
          <a:endParaRPr lang="en-IN" sz="1300" kern="1200" dirty="0"/>
        </a:p>
      </dsp:txBody>
      <dsp:txXfrm>
        <a:off x="3109268" y="1129198"/>
        <a:ext cx="1136323" cy="711660"/>
      </dsp:txXfrm>
    </dsp:sp>
    <dsp:sp modelId="{4CF3B5BF-1B3B-4687-BF2E-F28A89671796}">
      <dsp:nvSpPr>
        <dsp:cNvPr id="0" name=""/>
        <dsp:cNvSpPr/>
      </dsp:nvSpPr>
      <dsp:spPr>
        <a:xfrm>
          <a:off x="3600267" y="395645"/>
          <a:ext cx="3153139" cy="3153139"/>
        </a:xfrm>
        <a:custGeom>
          <a:avLst/>
          <a:gdLst/>
          <a:ahLst/>
          <a:cxnLst/>
          <a:rect l="0" t="0" r="0" b="0"/>
          <a:pathLst>
            <a:path>
              <a:moveTo>
                <a:pt x="379107" y="551066"/>
              </a:moveTo>
              <a:arcTo wR="1576569" hR="1576569" stAng="13234598" swAng="1212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9/27/2022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50C2-8794-48F6-8B5B-8579BC6CED0A}"/>
              </a:ext>
            </a:extLst>
          </p:cNvPr>
          <p:cNvSpPr>
            <a:spLocks noGrp="1"/>
          </p:cNvSpPr>
          <p:nvPr>
            <p:ph type="ctrTitle"/>
          </p:nvPr>
        </p:nvSpPr>
        <p:spPr/>
        <p:txBody>
          <a:bodyPr/>
          <a:lstStyle/>
          <a:p>
            <a:r>
              <a:rPr lang="en-US" b="0" i="1" u="sng"/>
              <a:t>“ShopmE”</a:t>
            </a:r>
            <a:br>
              <a:rPr lang="en-US" b="0" i="1" u="sng"/>
            </a:br>
            <a:r>
              <a:rPr lang="en-US" b="0" i="1" u="sng"/>
              <a:t>ECOMMERCE website</a:t>
            </a:r>
            <a:endParaRPr lang="en-IN" b="0" i="1" u="sng" dirty="0"/>
          </a:p>
        </p:txBody>
      </p:sp>
      <p:sp>
        <p:nvSpPr>
          <p:cNvPr id="3" name="Subtitle 2">
            <a:extLst>
              <a:ext uri="{FF2B5EF4-FFF2-40B4-BE49-F238E27FC236}">
                <a16:creationId xmlns:a16="http://schemas.microsoft.com/office/drawing/2014/main" id="{380D02EA-7F47-47C9-8486-E1F15C081CDD}"/>
              </a:ext>
            </a:extLst>
          </p:cNvPr>
          <p:cNvSpPr>
            <a:spLocks noGrp="1"/>
          </p:cNvSpPr>
          <p:nvPr>
            <p:ph type="subTitle" idx="1"/>
          </p:nvPr>
        </p:nvSpPr>
        <p:spPr/>
        <p:txBody>
          <a:bodyPr>
            <a:normAutofit lnSpcReduction="10000"/>
          </a:bodyPr>
          <a:lstStyle/>
          <a:p>
            <a:r>
              <a:rPr lang="en-US" sz="2800" b="1" i="1" dirty="0">
                <a:solidFill>
                  <a:srgbClr val="FFFF00"/>
                </a:solidFill>
              </a:rPr>
              <a:t>Presented By :</a:t>
            </a:r>
          </a:p>
          <a:p>
            <a:r>
              <a:rPr lang="en-US" b="1" i="1" u="sng">
                <a:solidFill>
                  <a:srgbClr val="FF0000"/>
                </a:solidFill>
                <a:effectLst/>
              </a:rPr>
              <a:t>Momin Minhaj.(223116)</a:t>
            </a:r>
            <a:endParaRPr lang="en-US" b="1" i="1" u="sng" dirty="0">
              <a:solidFill>
                <a:srgbClr val="FF0000"/>
              </a:solidFill>
            </a:endParaRPr>
          </a:p>
          <a:p>
            <a:r>
              <a:rPr lang="en-US" b="1" i="1" u="sng">
                <a:solidFill>
                  <a:srgbClr val="FF0000"/>
                </a:solidFill>
              </a:rPr>
              <a:t>Syeda Saman Fatima(223212)</a:t>
            </a:r>
            <a:endParaRPr lang="en-US" b="1" i="1" u="sng" dirty="0">
              <a:solidFill>
                <a:srgbClr val="FF0000"/>
              </a:solidFill>
            </a:endParaRPr>
          </a:p>
          <a:p>
            <a:endParaRPr lang="en-US" sz="2000" b="1" i="1" u="sng" dirty="0">
              <a:solidFill>
                <a:srgbClr val="FF0000"/>
              </a:solidFill>
            </a:endParaRPr>
          </a:p>
          <a:p>
            <a:endParaRPr lang="en-IN" dirty="0"/>
          </a:p>
        </p:txBody>
      </p:sp>
    </p:spTree>
    <p:extLst>
      <p:ext uri="{BB962C8B-B14F-4D97-AF65-F5344CB8AC3E}">
        <p14:creationId xmlns:p14="http://schemas.microsoft.com/office/powerpoint/2010/main" val="6564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BE57-1812-4241-9DFB-BD2303DE389E}"/>
              </a:ext>
            </a:extLst>
          </p:cNvPr>
          <p:cNvSpPr>
            <a:spLocks noGrp="1"/>
          </p:cNvSpPr>
          <p:nvPr>
            <p:ph type="title"/>
          </p:nvPr>
        </p:nvSpPr>
        <p:spPr/>
        <p:txBody>
          <a:bodyPr/>
          <a:lstStyle/>
          <a:p>
            <a:r>
              <a:rPr lang="en-US" i="1" dirty="0">
                <a:solidFill>
                  <a:srgbClr val="00B0F0"/>
                </a:solidFill>
              </a:rPr>
              <a:t>Data Flow diagram</a:t>
            </a:r>
            <a:endParaRPr lang="en-IN" i="1" dirty="0">
              <a:solidFill>
                <a:srgbClr val="00B0F0"/>
              </a:solidFill>
            </a:endParaRPr>
          </a:p>
        </p:txBody>
      </p:sp>
      <p:pic>
        <p:nvPicPr>
          <p:cNvPr id="8" name="Content Placeholder 7">
            <a:extLst>
              <a:ext uri="{FF2B5EF4-FFF2-40B4-BE49-F238E27FC236}">
                <a16:creationId xmlns:a16="http://schemas.microsoft.com/office/drawing/2014/main" id="{711429C3-4DD7-4AFE-924A-50B9C804705C}"/>
              </a:ext>
            </a:extLst>
          </p:cNvPr>
          <p:cNvPicPr>
            <a:picLocks noGrp="1" noChangeAspect="1"/>
          </p:cNvPicPr>
          <p:nvPr>
            <p:ph idx="1"/>
          </p:nvPr>
        </p:nvPicPr>
        <p:blipFill>
          <a:blip r:embed="rId2"/>
          <a:srcRect/>
          <a:stretch/>
        </p:blipFill>
        <p:spPr>
          <a:xfrm>
            <a:off x="728563" y="2400964"/>
            <a:ext cx="5582589" cy="4145283"/>
          </a:xfrm>
        </p:spPr>
      </p:pic>
      <p:pic>
        <p:nvPicPr>
          <p:cNvPr id="10" name="Picture 9">
            <a:extLst>
              <a:ext uri="{FF2B5EF4-FFF2-40B4-BE49-F238E27FC236}">
                <a16:creationId xmlns:a16="http://schemas.microsoft.com/office/drawing/2014/main" id="{1D81823E-D8F9-4669-8889-B78F3CE1F426}"/>
              </a:ext>
            </a:extLst>
          </p:cNvPr>
          <p:cNvPicPr>
            <a:picLocks noChangeAspect="1"/>
          </p:cNvPicPr>
          <p:nvPr/>
        </p:nvPicPr>
        <p:blipFill>
          <a:blip r:embed="rId3"/>
          <a:srcRect/>
          <a:stretch/>
        </p:blipFill>
        <p:spPr>
          <a:xfrm>
            <a:off x="6642848" y="2400964"/>
            <a:ext cx="4907022" cy="4145283"/>
          </a:xfrm>
          <a:prstGeom prst="rect">
            <a:avLst/>
          </a:prstGeom>
        </p:spPr>
      </p:pic>
    </p:spTree>
    <p:extLst>
      <p:ext uri="{BB962C8B-B14F-4D97-AF65-F5344CB8AC3E}">
        <p14:creationId xmlns:p14="http://schemas.microsoft.com/office/powerpoint/2010/main" val="3616613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0FAA6-33A1-68D3-F5CB-FC8E77E1C6C0}"/>
              </a:ext>
            </a:extLst>
          </p:cNvPr>
          <p:cNvPicPr>
            <a:picLocks noChangeAspect="1"/>
          </p:cNvPicPr>
          <p:nvPr/>
        </p:nvPicPr>
        <p:blipFill>
          <a:blip r:embed="rId2"/>
          <a:stretch>
            <a:fillRect/>
          </a:stretch>
        </p:blipFill>
        <p:spPr>
          <a:xfrm>
            <a:off x="366712" y="779929"/>
            <a:ext cx="9611006" cy="5764306"/>
          </a:xfrm>
          <a:prstGeom prst="rect">
            <a:avLst/>
          </a:prstGeom>
        </p:spPr>
      </p:pic>
    </p:spTree>
    <p:extLst>
      <p:ext uri="{BB962C8B-B14F-4D97-AF65-F5344CB8AC3E}">
        <p14:creationId xmlns:p14="http://schemas.microsoft.com/office/powerpoint/2010/main" val="41583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3FBA-61BB-46FE-A193-BF23D7D31E59}"/>
              </a:ext>
            </a:extLst>
          </p:cNvPr>
          <p:cNvSpPr>
            <a:spLocks noGrp="1"/>
          </p:cNvSpPr>
          <p:nvPr>
            <p:ph type="title"/>
          </p:nvPr>
        </p:nvSpPr>
        <p:spPr/>
        <p:txBody>
          <a:bodyPr/>
          <a:lstStyle/>
          <a:p>
            <a:r>
              <a:rPr lang="en-IN" i="1" dirty="0"/>
              <a:t>Use case </a:t>
            </a:r>
            <a:r>
              <a:rPr lang="en-IN" i="1"/>
              <a:t>Diagram </a:t>
            </a:r>
            <a:endParaRPr lang="en-IN" i="1" dirty="0"/>
          </a:p>
        </p:txBody>
      </p:sp>
      <p:pic>
        <p:nvPicPr>
          <p:cNvPr id="5" name="Content Placeholder 4">
            <a:extLst>
              <a:ext uri="{FF2B5EF4-FFF2-40B4-BE49-F238E27FC236}">
                <a16:creationId xmlns:a16="http://schemas.microsoft.com/office/drawing/2014/main" id="{355F0FE2-9023-4BA4-BE6E-5221B6A27C79}"/>
              </a:ext>
            </a:extLst>
          </p:cNvPr>
          <p:cNvPicPr>
            <a:picLocks noGrp="1" noChangeAspect="1"/>
          </p:cNvPicPr>
          <p:nvPr>
            <p:ph idx="1"/>
          </p:nvPr>
        </p:nvPicPr>
        <p:blipFill>
          <a:blip r:embed="rId2"/>
          <a:srcRect/>
          <a:stretch/>
        </p:blipFill>
        <p:spPr>
          <a:xfrm>
            <a:off x="2223247" y="1828801"/>
            <a:ext cx="7763435" cy="4643020"/>
          </a:xfrm>
        </p:spPr>
      </p:pic>
    </p:spTree>
    <p:extLst>
      <p:ext uri="{BB962C8B-B14F-4D97-AF65-F5344CB8AC3E}">
        <p14:creationId xmlns:p14="http://schemas.microsoft.com/office/powerpoint/2010/main" val="1879219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7767-7066-4CB6-BACA-2D3D5551BE99}"/>
              </a:ext>
            </a:extLst>
          </p:cNvPr>
          <p:cNvSpPr>
            <a:spLocks noGrp="1"/>
          </p:cNvSpPr>
          <p:nvPr>
            <p:ph type="title"/>
          </p:nvPr>
        </p:nvSpPr>
        <p:spPr/>
        <p:txBody>
          <a:bodyPr/>
          <a:lstStyle/>
          <a:p>
            <a:r>
              <a:rPr lang="en-IN" i="1" dirty="0">
                <a:solidFill>
                  <a:schemeClr val="accent5">
                    <a:lumMod val="60000"/>
                    <a:lumOff val="40000"/>
                  </a:schemeClr>
                </a:solidFill>
              </a:rPr>
              <a:t>Data </a:t>
            </a:r>
            <a:r>
              <a:rPr lang="en-IN" i="1">
                <a:solidFill>
                  <a:schemeClr val="accent5">
                    <a:lumMod val="60000"/>
                    <a:lumOff val="40000"/>
                  </a:schemeClr>
                </a:solidFill>
              </a:rPr>
              <a:t>base Tables</a:t>
            </a:r>
            <a:endParaRPr lang="en-IN" i="1" dirty="0">
              <a:solidFill>
                <a:schemeClr val="accent5">
                  <a:lumMod val="60000"/>
                  <a:lumOff val="40000"/>
                </a:schemeClr>
              </a:solidFill>
            </a:endParaRPr>
          </a:p>
        </p:txBody>
      </p:sp>
      <p:pic>
        <p:nvPicPr>
          <p:cNvPr id="7" name="Content Placeholder 6">
            <a:extLst>
              <a:ext uri="{FF2B5EF4-FFF2-40B4-BE49-F238E27FC236}">
                <a16:creationId xmlns:a16="http://schemas.microsoft.com/office/drawing/2014/main" id="{9AC2EF7C-0B82-4FA9-9FB5-2C5606630CC0}"/>
              </a:ext>
            </a:extLst>
          </p:cNvPr>
          <p:cNvPicPr>
            <a:picLocks noGrp="1" noChangeAspect="1"/>
          </p:cNvPicPr>
          <p:nvPr>
            <p:ph idx="1"/>
          </p:nvPr>
        </p:nvPicPr>
        <p:blipFill>
          <a:blip r:embed="rId2"/>
          <a:srcRect/>
          <a:stretch/>
        </p:blipFill>
        <p:spPr>
          <a:xfrm>
            <a:off x="177554" y="1935922"/>
            <a:ext cx="4977152" cy="4007678"/>
          </a:xfrm>
        </p:spPr>
      </p:pic>
      <p:pic>
        <p:nvPicPr>
          <p:cNvPr id="11" name="Picture 10">
            <a:extLst>
              <a:ext uri="{FF2B5EF4-FFF2-40B4-BE49-F238E27FC236}">
                <a16:creationId xmlns:a16="http://schemas.microsoft.com/office/drawing/2014/main" id="{31C65D2F-A9DD-4140-BC5D-AB2F1A9DAB97}"/>
              </a:ext>
            </a:extLst>
          </p:cNvPr>
          <p:cNvPicPr>
            <a:picLocks noChangeAspect="1"/>
          </p:cNvPicPr>
          <p:nvPr/>
        </p:nvPicPr>
        <p:blipFill>
          <a:blip r:embed="rId3"/>
          <a:srcRect/>
          <a:stretch/>
        </p:blipFill>
        <p:spPr>
          <a:xfrm>
            <a:off x="5575176" y="1935921"/>
            <a:ext cx="5885896" cy="4007678"/>
          </a:xfrm>
          <a:prstGeom prst="rect">
            <a:avLst/>
          </a:prstGeom>
        </p:spPr>
      </p:pic>
    </p:spTree>
    <p:extLst>
      <p:ext uri="{BB962C8B-B14F-4D97-AF65-F5344CB8AC3E}">
        <p14:creationId xmlns:p14="http://schemas.microsoft.com/office/powerpoint/2010/main" val="415341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A23E-537C-459D-A350-B5E11A222ADE}"/>
              </a:ext>
            </a:extLst>
          </p:cNvPr>
          <p:cNvSpPr>
            <a:spLocks noGrp="1"/>
          </p:cNvSpPr>
          <p:nvPr>
            <p:ph type="title"/>
          </p:nvPr>
        </p:nvSpPr>
        <p:spPr/>
        <p:txBody>
          <a:bodyPr/>
          <a:lstStyle/>
          <a:p>
            <a:r>
              <a:rPr lang="en-IN" i="1" dirty="0">
                <a:solidFill>
                  <a:srgbClr val="FF0000"/>
                </a:solidFill>
              </a:rPr>
              <a:t>Data </a:t>
            </a:r>
            <a:r>
              <a:rPr lang="en-IN" i="1">
                <a:solidFill>
                  <a:srgbClr val="FF0000"/>
                </a:solidFill>
              </a:rPr>
              <a:t>base tables</a:t>
            </a:r>
            <a:endParaRPr lang="en-IN" i="1" dirty="0">
              <a:solidFill>
                <a:srgbClr val="FF0000"/>
              </a:solidFill>
            </a:endParaRPr>
          </a:p>
        </p:txBody>
      </p:sp>
      <p:pic>
        <p:nvPicPr>
          <p:cNvPr id="5" name="Content Placeholder 4">
            <a:extLst>
              <a:ext uri="{FF2B5EF4-FFF2-40B4-BE49-F238E27FC236}">
                <a16:creationId xmlns:a16="http://schemas.microsoft.com/office/drawing/2014/main" id="{81D8A0EC-4CF3-4454-9AE8-9DA017FAC312}"/>
              </a:ext>
            </a:extLst>
          </p:cNvPr>
          <p:cNvPicPr>
            <a:picLocks noGrp="1" noChangeAspect="1"/>
          </p:cNvPicPr>
          <p:nvPr>
            <p:ph idx="1"/>
          </p:nvPr>
        </p:nvPicPr>
        <p:blipFill>
          <a:blip r:embed="rId2"/>
          <a:srcRect/>
          <a:stretch/>
        </p:blipFill>
        <p:spPr>
          <a:xfrm>
            <a:off x="543277" y="1935921"/>
            <a:ext cx="4953739" cy="1359122"/>
          </a:xfrm>
        </p:spPr>
      </p:pic>
      <p:pic>
        <p:nvPicPr>
          <p:cNvPr id="9" name="Picture 8">
            <a:extLst>
              <a:ext uri="{FF2B5EF4-FFF2-40B4-BE49-F238E27FC236}">
                <a16:creationId xmlns:a16="http://schemas.microsoft.com/office/drawing/2014/main" id="{A556C8B9-5773-4613-A61C-6A26CFE02C4C}"/>
              </a:ext>
            </a:extLst>
          </p:cNvPr>
          <p:cNvPicPr>
            <a:picLocks noChangeAspect="1"/>
          </p:cNvPicPr>
          <p:nvPr/>
        </p:nvPicPr>
        <p:blipFill>
          <a:blip r:embed="rId3"/>
          <a:srcRect/>
          <a:stretch/>
        </p:blipFill>
        <p:spPr>
          <a:xfrm>
            <a:off x="5988423" y="1935921"/>
            <a:ext cx="5089864" cy="1359122"/>
          </a:xfrm>
          <a:prstGeom prst="rect">
            <a:avLst/>
          </a:prstGeom>
        </p:spPr>
      </p:pic>
      <p:pic>
        <p:nvPicPr>
          <p:cNvPr id="4" name="Picture 3">
            <a:extLst>
              <a:ext uri="{FF2B5EF4-FFF2-40B4-BE49-F238E27FC236}">
                <a16:creationId xmlns:a16="http://schemas.microsoft.com/office/drawing/2014/main" id="{745E85E1-A0D8-89BE-735D-495F64180FE8}"/>
              </a:ext>
            </a:extLst>
          </p:cNvPr>
          <p:cNvPicPr>
            <a:picLocks noChangeAspect="1"/>
          </p:cNvPicPr>
          <p:nvPr/>
        </p:nvPicPr>
        <p:blipFill>
          <a:blip r:embed="rId4"/>
          <a:stretch>
            <a:fillRect/>
          </a:stretch>
        </p:blipFill>
        <p:spPr>
          <a:xfrm>
            <a:off x="543277" y="3807904"/>
            <a:ext cx="4816257" cy="1806097"/>
          </a:xfrm>
          <a:prstGeom prst="rect">
            <a:avLst/>
          </a:prstGeom>
        </p:spPr>
      </p:pic>
      <p:pic>
        <p:nvPicPr>
          <p:cNvPr id="7" name="Picture 6">
            <a:extLst>
              <a:ext uri="{FF2B5EF4-FFF2-40B4-BE49-F238E27FC236}">
                <a16:creationId xmlns:a16="http://schemas.microsoft.com/office/drawing/2014/main" id="{BB8A0E16-69DE-2014-7B87-469B0888C5E0}"/>
              </a:ext>
            </a:extLst>
          </p:cNvPr>
          <p:cNvPicPr>
            <a:picLocks noChangeAspect="1"/>
          </p:cNvPicPr>
          <p:nvPr/>
        </p:nvPicPr>
        <p:blipFill>
          <a:blip r:embed="rId5"/>
          <a:stretch>
            <a:fillRect/>
          </a:stretch>
        </p:blipFill>
        <p:spPr>
          <a:xfrm>
            <a:off x="5988423" y="3807904"/>
            <a:ext cx="5425910" cy="1806097"/>
          </a:xfrm>
          <a:prstGeom prst="rect">
            <a:avLst/>
          </a:prstGeom>
        </p:spPr>
      </p:pic>
    </p:spTree>
    <p:extLst>
      <p:ext uri="{BB962C8B-B14F-4D97-AF65-F5344CB8AC3E}">
        <p14:creationId xmlns:p14="http://schemas.microsoft.com/office/powerpoint/2010/main" val="3916859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1339-C733-48C0-B42F-49AB57FEABE5}"/>
              </a:ext>
            </a:extLst>
          </p:cNvPr>
          <p:cNvSpPr>
            <a:spLocks noGrp="1"/>
          </p:cNvSpPr>
          <p:nvPr>
            <p:ph type="title"/>
          </p:nvPr>
        </p:nvSpPr>
        <p:spPr/>
        <p:txBody>
          <a:bodyPr/>
          <a:lstStyle/>
          <a:p>
            <a:r>
              <a:rPr lang="en-IN" i="1" dirty="0">
                <a:solidFill>
                  <a:srgbClr val="FFC000"/>
                </a:solidFill>
              </a:rPr>
              <a:t>Data </a:t>
            </a:r>
            <a:r>
              <a:rPr lang="en-IN" i="1">
                <a:solidFill>
                  <a:srgbClr val="FFC000"/>
                </a:solidFill>
              </a:rPr>
              <a:t>base tables</a:t>
            </a:r>
            <a:endParaRPr lang="en-IN" i="1" dirty="0">
              <a:solidFill>
                <a:srgbClr val="FFC000"/>
              </a:solidFill>
            </a:endParaRPr>
          </a:p>
        </p:txBody>
      </p:sp>
      <p:pic>
        <p:nvPicPr>
          <p:cNvPr id="5" name="Content Placeholder 4">
            <a:extLst>
              <a:ext uri="{FF2B5EF4-FFF2-40B4-BE49-F238E27FC236}">
                <a16:creationId xmlns:a16="http://schemas.microsoft.com/office/drawing/2014/main" id="{63E8CBFC-51BB-4277-B788-0366A7FA6640}"/>
              </a:ext>
            </a:extLst>
          </p:cNvPr>
          <p:cNvPicPr>
            <a:picLocks noGrp="1" noChangeAspect="1"/>
          </p:cNvPicPr>
          <p:nvPr>
            <p:ph idx="1"/>
          </p:nvPr>
        </p:nvPicPr>
        <p:blipFill>
          <a:blip r:embed="rId2"/>
          <a:srcRect/>
          <a:stretch/>
        </p:blipFill>
        <p:spPr>
          <a:xfrm>
            <a:off x="595588" y="1935921"/>
            <a:ext cx="5500412" cy="1820292"/>
          </a:xfrm>
        </p:spPr>
      </p:pic>
      <p:pic>
        <p:nvPicPr>
          <p:cNvPr id="4" name="Picture 3">
            <a:extLst>
              <a:ext uri="{FF2B5EF4-FFF2-40B4-BE49-F238E27FC236}">
                <a16:creationId xmlns:a16="http://schemas.microsoft.com/office/drawing/2014/main" id="{734C4514-844B-DC92-8E10-03D2B85025F6}"/>
              </a:ext>
            </a:extLst>
          </p:cNvPr>
          <p:cNvPicPr>
            <a:picLocks noChangeAspect="1"/>
          </p:cNvPicPr>
          <p:nvPr/>
        </p:nvPicPr>
        <p:blipFill>
          <a:blip r:embed="rId3"/>
          <a:stretch>
            <a:fillRect/>
          </a:stretch>
        </p:blipFill>
        <p:spPr>
          <a:xfrm>
            <a:off x="6263810" y="1935920"/>
            <a:ext cx="5014395" cy="1820292"/>
          </a:xfrm>
          <a:prstGeom prst="rect">
            <a:avLst/>
          </a:prstGeom>
        </p:spPr>
      </p:pic>
      <p:pic>
        <p:nvPicPr>
          <p:cNvPr id="6" name="Picture 5">
            <a:extLst>
              <a:ext uri="{FF2B5EF4-FFF2-40B4-BE49-F238E27FC236}">
                <a16:creationId xmlns:a16="http://schemas.microsoft.com/office/drawing/2014/main" id="{787D8105-72B4-1179-AAE5-FEBF8799FA92}"/>
              </a:ext>
            </a:extLst>
          </p:cNvPr>
          <p:cNvPicPr>
            <a:picLocks noChangeAspect="1"/>
          </p:cNvPicPr>
          <p:nvPr/>
        </p:nvPicPr>
        <p:blipFill>
          <a:blip r:embed="rId4"/>
          <a:stretch>
            <a:fillRect/>
          </a:stretch>
        </p:blipFill>
        <p:spPr>
          <a:xfrm>
            <a:off x="595588" y="3982044"/>
            <a:ext cx="5495087" cy="1798476"/>
          </a:xfrm>
          <a:prstGeom prst="rect">
            <a:avLst/>
          </a:prstGeom>
        </p:spPr>
      </p:pic>
      <p:pic>
        <p:nvPicPr>
          <p:cNvPr id="8" name="Picture 7">
            <a:extLst>
              <a:ext uri="{FF2B5EF4-FFF2-40B4-BE49-F238E27FC236}">
                <a16:creationId xmlns:a16="http://schemas.microsoft.com/office/drawing/2014/main" id="{F5774E2C-E767-E022-465F-AC173BD23B86}"/>
              </a:ext>
            </a:extLst>
          </p:cNvPr>
          <p:cNvPicPr>
            <a:picLocks noChangeAspect="1"/>
          </p:cNvPicPr>
          <p:nvPr/>
        </p:nvPicPr>
        <p:blipFill>
          <a:blip r:embed="rId5"/>
          <a:stretch>
            <a:fillRect/>
          </a:stretch>
        </p:blipFill>
        <p:spPr>
          <a:xfrm>
            <a:off x="6263810" y="3982043"/>
            <a:ext cx="5029636" cy="1798477"/>
          </a:xfrm>
          <a:prstGeom prst="rect">
            <a:avLst/>
          </a:prstGeom>
        </p:spPr>
      </p:pic>
    </p:spTree>
    <p:extLst>
      <p:ext uri="{BB962C8B-B14F-4D97-AF65-F5344CB8AC3E}">
        <p14:creationId xmlns:p14="http://schemas.microsoft.com/office/powerpoint/2010/main" val="210688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672D-7B80-4F79-A4A4-932F5A43711D}"/>
              </a:ext>
            </a:extLst>
          </p:cNvPr>
          <p:cNvSpPr>
            <a:spLocks noGrp="1"/>
          </p:cNvSpPr>
          <p:nvPr>
            <p:ph type="title"/>
          </p:nvPr>
        </p:nvSpPr>
        <p:spPr/>
        <p:txBody>
          <a:bodyPr/>
          <a:lstStyle/>
          <a:p>
            <a:r>
              <a:rPr lang="en-IN" i="1">
                <a:solidFill>
                  <a:srgbClr val="C00000"/>
                </a:solidFill>
              </a:rPr>
              <a:t>Conclusion</a:t>
            </a:r>
            <a:endParaRPr lang="en-IN" i="1" dirty="0">
              <a:solidFill>
                <a:srgbClr val="C00000"/>
              </a:solidFill>
            </a:endParaRPr>
          </a:p>
        </p:txBody>
      </p:sp>
      <p:sp>
        <p:nvSpPr>
          <p:cNvPr id="3" name="Content Placeholder 2">
            <a:extLst>
              <a:ext uri="{FF2B5EF4-FFF2-40B4-BE49-F238E27FC236}">
                <a16:creationId xmlns:a16="http://schemas.microsoft.com/office/drawing/2014/main" id="{0597A8D2-DDBD-4774-843A-874FE051BEE1}"/>
              </a:ext>
            </a:extLst>
          </p:cNvPr>
          <p:cNvSpPr>
            <a:spLocks noGrp="1"/>
          </p:cNvSpPr>
          <p:nvPr>
            <p:ph idx="1"/>
          </p:nvPr>
        </p:nvSpPr>
        <p:spPr>
          <a:xfrm>
            <a:off x="851647" y="2096064"/>
            <a:ext cx="10415910" cy="3695136"/>
          </a:xfrm>
        </p:spPr>
        <p:txBody>
          <a:bodyPr/>
          <a:lstStyle/>
          <a:p>
            <a:pPr marL="342900" lvl="0" indent="-342900" algn="just">
              <a:buFont typeface="Symbol" panose="05050102010706020507" pitchFamily="18" charset="2"/>
              <a:buBlip>
                <a:blip r:embed="rId2"/>
              </a:buBlip>
            </a:pPr>
            <a:r>
              <a:rPr lang="en-US" sz="1800" b="1" dirty="0">
                <a:effectLst/>
                <a:latin typeface="Times New Roman" panose="02020603050405020304" pitchFamily="18" charset="0"/>
                <a:ea typeface="Times New Roman" panose="02020603050405020304" pitchFamily="18" charset="0"/>
              </a:rPr>
              <a:t>CONCLUSION:</a:t>
            </a:r>
            <a:endParaRPr lang="en-IN" sz="1800" dirty="0">
              <a:effectLst/>
              <a:latin typeface="Times New Roman" panose="02020603050405020304" pitchFamily="18" charset="0"/>
              <a:ea typeface="Times New Roman" panose="02020603050405020304" pitchFamily="18" charset="0"/>
            </a:endParaRPr>
          </a:p>
          <a:p>
            <a:pPr algn="just"/>
            <a:r>
              <a:rPr lang="en-US" sz="1800">
                <a:effectLst/>
                <a:latin typeface="Times New Roman" panose="02020603050405020304" pitchFamily="18" charset="0"/>
                <a:ea typeface="Times New Roman" panose="02020603050405020304" pitchFamily="18" charset="0"/>
              </a:rPr>
              <a:t>“ShopMe” </a:t>
            </a:r>
            <a:r>
              <a:rPr lang="en-US" sz="1800" dirty="0">
                <a:effectLst/>
                <a:latin typeface="Times New Roman" panose="02020603050405020304" pitchFamily="18" charset="0"/>
                <a:ea typeface="Times New Roman" panose="02020603050405020304" pitchFamily="18" charset="0"/>
              </a:rPr>
              <a:t>puts forth the actual working of </a:t>
            </a:r>
            <a:r>
              <a:rPr lang="en-US" sz="1800">
                <a:effectLst/>
                <a:latin typeface="Times New Roman" panose="02020603050405020304" pitchFamily="18" charset="0"/>
                <a:ea typeface="Times New Roman" panose="02020603050405020304" pitchFamily="18" charset="0"/>
              </a:rPr>
              <a:t>a ECommerce. </a:t>
            </a:r>
            <a:r>
              <a:rPr lang="en-US" sz="1800" dirty="0">
                <a:effectLst/>
                <a:latin typeface="Times New Roman" panose="02020603050405020304" pitchFamily="18" charset="0"/>
                <a:ea typeface="Times New Roman" panose="02020603050405020304" pitchFamily="18" charset="0"/>
              </a:rPr>
              <a:t>By providing functions like </a:t>
            </a:r>
            <a:r>
              <a:rPr lang="en-US" sz="1800">
                <a:effectLst/>
                <a:latin typeface="Times New Roman" panose="02020603050405020304" pitchFamily="18" charset="0"/>
                <a:ea typeface="Times New Roman" panose="02020603050405020304" pitchFamily="18" charset="0"/>
              </a:rPr>
              <a:t>add products, buy products, view products etc</a:t>
            </a:r>
            <a:r>
              <a:rPr lang="en-US" sz="1800" dirty="0">
                <a:effectLst/>
                <a:latin typeface="Times New Roman" panose="02020603050405020304" pitchFamily="18" charset="0"/>
                <a:ea typeface="Times New Roman" panose="02020603050405020304" pitchFamily="18" charset="0"/>
              </a:rPr>
              <a:t>. Online system makes easy communication between user and the system and makes flow easy and user-friendly.</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93405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A4D7-34E2-48A9-9356-56E51427D962}"/>
              </a:ext>
            </a:extLst>
          </p:cNvPr>
          <p:cNvSpPr>
            <a:spLocks noGrp="1"/>
          </p:cNvSpPr>
          <p:nvPr>
            <p:ph type="title"/>
          </p:nvPr>
        </p:nvSpPr>
        <p:spPr/>
        <p:txBody>
          <a:bodyPr/>
          <a:lstStyle/>
          <a:p>
            <a:r>
              <a:rPr lang="en-IN" dirty="0" err="1"/>
              <a:t>Prpject</a:t>
            </a:r>
            <a:r>
              <a:rPr lang="en-IN" dirty="0"/>
              <a:t> screen shots</a:t>
            </a:r>
          </a:p>
        </p:txBody>
      </p:sp>
      <p:pic>
        <p:nvPicPr>
          <p:cNvPr id="5" name="Content Placeholder 4">
            <a:extLst>
              <a:ext uri="{FF2B5EF4-FFF2-40B4-BE49-F238E27FC236}">
                <a16:creationId xmlns:a16="http://schemas.microsoft.com/office/drawing/2014/main" id="{B96F5C02-7022-41F1-A2DA-33A2D45E0E83}"/>
              </a:ext>
            </a:extLst>
          </p:cNvPr>
          <p:cNvPicPr>
            <a:picLocks noGrp="1" noChangeAspect="1"/>
          </p:cNvPicPr>
          <p:nvPr>
            <p:ph idx="1"/>
          </p:nvPr>
        </p:nvPicPr>
        <p:blipFill>
          <a:blip r:embed="rId2"/>
          <a:srcRect/>
          <a:stretch/>
        </p:blipFill>
        <p:spPr>
          <a:xfrm>
            <a:off x="165107" y="2241177"/>
            <a:ext cx="5818210" cy="4141694"/>
          </a:xfrm>
        </p:spPr>
      </p:pic>
      <p:pic>
        <p:nvPicPr>
          <p:cNvPr id="7" name="Picture 6">
            <a:extLst>
              <a:ext uri="{FF2B5EF4-FFF2-40B4-BE49-F238E27FC236}">
                <a16:creationId xmlns:a16="http://schemas.microsoft.com/office/drawing/2014/main" id="{DE3DC0B7-0C97-44E5-B968-9DA9D6F5E3C4}"/>
              </a:ext>
            </a:extLst>
          </p:cNvPr>
          <p:cNvPicPr>
            <a:picLocks noChangeAspect="1"/>
          </p:cNvPicPr>
          <p:nvPr/>
        </p:nvPicPr>
        <p:blipFill>
          <a:blip r:embed="rId3"/>
          <a:srcRect/>
          <a:stretch/>
        </p:blipFill>
        <p:spPr>
          <a:xfrm>
            <a:off x="6090675" y="2241176"/>
            <a:ext cx="5603603" cy="4141693"/>
          </a:xfrm>
          <a:prstGeom prst="rect">
            <a:avLst/>
          </a:prstGeom>
        </p:spPr>
      </p:pic>
    </p:spTree>
    <p:extLst>
      <p:ext uri="{BB962C8B-B14F-4D97-AF65-F5344CB8AC3E}">
        <p14:creationId xmlns:p14="http://schemas.microsoft.com/office/powerpoint/2010/main" val="2084111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8627B6-BAEC-42E9-911C-955FAFF5FDE4}"/>
              </a:ext>
            </a:extLst>
          </p:cNvPr>
          <p:cNvPicPr>
            <a:picLocks noChangeAspect="1"/>
          </p:cNvPicPr>
          <p:nvPr/>
        </p:nvPicPr>
        <p:blipFill>
          <a:blip r:embed="rId2"/>
          <a:srcRect/>
          <a:stretch/>
        </p:blipFill>
        <p:spPr>
          <a:xfrm>
            <a:off x="559294" y="869576"/>
            <a:ext cx="5536706" cy="4661648"/>
          </a:xfrm>
          <a:prstGeom prst="rect">
            <a:avLst/>
          </a:prstGeom>
        </p:spPr>
      </p:pic>
      <p:pic>
        <p:nvPicPr>
          <p:cNvPr id="4" name="Content Placeholder 3">
            <a:extLst>
              <a:ext uri="{FF2B5EF4-FFF2-40B4-BE49-F238E27FC236}">
                <a16:creationId xmlns:a16="http://schemas.microsoft.com/office/drawing/2014/main" id="{BCECED42-1F7F-4AA2-A635-08C7370B51A1}"/>
              </a:ext>
            </a:extLst>
          </p:cNvPr>
          <p:cNvPicPr>
            <a:picLocks noGrp="1" noChangeAspect="1"/>
          </p:cNvPicPr>
          <p:nvPr>
            <p:ph idx="1"/>
          </p:nvPr>
        </p:nvPicPr>
        <p:blipFill>
          <a:blip r:embed="rId3"/>
          <a:srcRect/>
          <a:stretch/>
        </p:blipFill>
        <p:spPr>
          <a:xfrm>
            <a:off x="6480525" y="869576"/>
            <a:ext cx="5245311" cy="4661648"/>
          </a:xfrm>
          <a:prstGeom prst="rect">
            <a:avLst/>
          </a:prstGeom>
        </p:spPr>
      </p:pic>
    </p:spTree>
    <p:extLst>
      <p:ext uri="{BB962C8B-B14F-4D97-AF65-F5344CB8AC3E}">
        <p14:creationId xmlns:p14="http://schemas.microsoft.com/office/powerpoint/2010/main" val="88014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A21CC7-D4F8-4AF7-B9E2-39C5174E287C}"/>
              </a:ext>
            </a:extLst>
          </p:cNvPr>
          <p:cNvPicPr>
            <a:picLocks noGrp="1" noChangeAspect="1"/>
          </p:cNvPicPr>
          <p:nvPr>
            <p:ph idx="1"/>
          </p:nvPr>
        </p:nvPicPr>
        <p:blipFill>
          <a:blip r:embed="rId2"/>
          <a:srcRect/>
          <a:stretch/>
        </p:blipFill>
        <p:spPr>
          <a:xfrm>
            <a:off x="133166" y="770965"/>
            <a:ext cx="5962833" cy="5244353"/>
          </a:xfrm>
        </p:spPr>
      </p:pic>
      <p:pic>
        <p:nvPicPr>
          <p:cNvPr id="7" name="Picture 6">
            <a:extLst>
              <a:ext uri="{FF2B5EF4-FFF2-40B4-BE49-F238E27FC236}">
                <a16:creationId xmlns:a16="http://schemas.microsoft.com/office/drawing/2014/main" id="{3556A447-AE4D-4950-9EE4-D31C832718F2}"/>
              </a:ext>
            </a:extLst>
          </p:cNvPr>
          <p:cNvPicPr>
            <a:picLocks noChangeAspect="1"/>
          </p:cNvPicPr>
          <p:nvPr/>
        </p:nvPicPr>
        <p:blipFill>
          <a:blip r:embed="rId3"/>
          <a:srcRect/>
          <a:stretch/>
        </p:blipFill>
        <p:spPr>
          <a:xfrm>
            <a:off x="6544235" y="770964"/>
            <a:ext cx="5172636" cy="5244353"/>
          </a:xfrm>
          <a:prstGeom prst="rect">
            <a:avLst/>
          </a:prstGeom>
        </p:spPr>
      </p:pic>
    </p:spTree>
    <p:extLst>
      <p:ext uri="{BB962C8B-B14F-4D97-AF65-F5344CB8AC3E}">
        <p14:creationId xmlns:p14="http://schemas.microsoft.com/office/powerpoint/2010/main" val="90898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DA23-9D75-456F-9D88-674548D2580B}"/>
              </a:ext>
            </a:extLst>
          </p:cNvPr>
          <p:cNvSpPr>
            <a:spLocks noGrp="1"/>
          </p:cNvSpPr>
          <p:nvPr>
            <p:ph type="title"/>
          </p:nvPr>
        </p:nvSpPr>
        <p:spPr/>
        <p:txBody>
          <a:bodyPr/>
          <a:lstStyle/>
          <a:p>
            <a:r>
              <a:rPr lang="en-US" i="1" dirty="0">
                <a:solidFill>
                  <a:srgbClr val="FF0000"/>
                </a:solidFill>
              </a:rPr>
              <a:t>&gt;Points to be discussed</a:t>
            </a:r>
            <a:endParaRPr lang="en-IN" i="1" dirty="0">
              <a:solidFill>
                <a:srgbClr val="FF0000"/>
              </a:solidFill>
            </a:endParaRPr>
          </a:p>
        </p:txBody>
      </p:sp>
      <p:graphicFrame>
        <p:nvGraphicFramePr>
          <p:cNvPr id="13" name="Content Placeholder 12">
            <a:extLst>
              <a:ext uri="{FF2B5EF4-FFF2-40B4-BE49-F238E27FC236}">
                <a16:creationId xmlns:a16="http://schemas.microsoft.com/office/drawing/2014/main" id="{E3ACFF4F-F0BF-4695-BC71-BE831CD0D416}"/>
              </a:ext>
            </a:extLst>
          </p:cNvPr>
          <p:cNvGraphicFramePr>
            <a:graphicFrameLocks noGrp="1"/>
          </p:cNvGraphicFramePr>
          <p:nvPr>
            <p:ph idx="1"/>
            <p:extLst>
              <p:ext uri="{D42A27DB-BD31-4B8C-83A1-F6EECF244321}">
                <p14:modId xmlns:p14="http://schemas.microsoft.com/office/powerpoint/2010/main" val="130543450"/>
              </p:ext>
            </p:extLst>
          </p:nvPr>
        </p:nvGraphicFramePr>
        <p:xfrm>
          <a:off x="914400" y="2095500"/>
          <a:ext cx="10353675"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29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5C2523C-2209-427C-BC39-E067C6379D89}"/>
              </a:ext>
            </a:extLst>
          </p:cNvPr>
          <p:cNvPicPr>
            <a:picLocks noGrp="1" noChangeAspect="1"/>
          </p:cNvPicPr>
          <p:nvPr>
            <p:ph idx="1"/>
          </p:nvPr>
        </p:nvPicPr>
        <p:blipFill>
          <a:blip r:embed="rId2"/>
          <a:srcRect/>
          <a:stretch/>
        </p:blipFill>
        <p:spPr>
          <a:xfrm>
            <a:off x="6341617" y="896471"/>
            <a:ext cx="5308845" cy="5100917"/>
          </a:xfrm>
        </p:spPr>
      </p:pic>
      <p:pic>
        <p:nvPicPr>
          <p:cNvPr id="4" name="Content Placeholder 4">
            <a:extLst>
              <a:ext uri="{FF2B5EF4-FFF2-40B4-BE49-F238E27FC236}">
                <a16:creationId xmlns:a16="http://schemas.microsoft.com/office/drawing/2014/main" id="{34624E9B-2C96-47FB-8878-CEDC37DE094D}"/>
              </a:ext>
            </a:extLst>
          </p:cNvPr>
          <p:cNvPicPr>
            <a:picLocks noChangeAspect="1"/>
          </p:cNvPicPr>
          <p:nvPr/>
        </p:nvPicPr>
        <p:blipFill>
          <a:blip r:embed="rId3"/>
          <a:srcRect/>
          <a:stretch/>
        </p:blipFill>
        <p:spPr>
          <a:xfrm>
            <a:off x="541538" y="896471"/>
            <a:ext cx="5308845" cy="5100916"/>
          </a:xfrm>
          <a:prstGeom prst="rect">
            <a:avLst/>
          </a:prstGeom>
        </p:spPr>
      </p:pic>
    </p:spTree>
    <p:extLst>
      <p:ext uri="{BB962C8B-B14F-4D97-AF65-F5344CB8AC3E}">
        <p14:creationId xmlns:p14="http://schemas.microsoft.com/office/powerpoint/2010/main" val="192956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2ACD9D-FDB2-4217-A250-BFD1F73059B6}"/>
              </a:ext>
            </a:extLst>
          </p:cNvPr>
          <p:cNvPicPr>
            <a:picLocks noGrp="1" noChangeAspect="1"/>
          </p:cNvPicPr>
          <p:nvPr>
            <p:ph idx="1"/>
          </p:nvPr>
        </p:nvPicPr>
        <p:blipFill>
          <a:blip r:embed="rId2"/>
          <a:srcRect/>
          <a:stretch/>
        </p:blipFill>
        <p:spPr>
          <a:xfrm>
            <a:off x="535592" y="878541"/>
            <a:ext cx="5389643" cy="5127812"/>
          </a:xfrm>
        </p:spPr>
      </p:pic>
      <p:pic>
        <p:nvPicPr>
          <p:cNvPr id="9" name="Picture 8">
            <a:extLst>
              <a:ext uri="{FF2B5EF4-FFF2-40B4-BE49-F238E27FC236}">
                <a16:creationId xmlns:a16="http://schemas.microsoft.com/office/drawing/2014/main" id="{8272D22E-15BF-4541-8139-C72FD5CFA22A}"/>
              </a:ext>
            </a:extLst>
          </p:cNvPr>
          <p:cNvPicPr>
            <a:picLocks noChangeAspect="1"/>
          </p:cNvPicPr>
          <p:nvPr/>
        </p:nvPicPr>
        <p:blipFill>
          <a:blip r:embed="rId3"/>
          <a:srcRect/>
          <a:stretch/>
        </p:blipFill>
        <p:spPr>
          <a:xfrm>
            <a:off x="6185648" y="878541"/>
            <a:ext cx="5470760" cy="5127812"/>
          </a:xfrm>
          <a:prstGeom prst="rect">
            <a:avLst/>
          </a:prstGeom>
        </p:spPr>
      </p:pic>
    </p:spTree>
    <p:extLst>
      <p:ext uri="{BB962C8B-B14F-4D97-AF65-F5344CB8AC3E}">
        <p14:creationId xmlns:p14="http://schemas.microsoft.com/office/powerpoint/2010/main" val="2104746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377A2-16CC-4EBA-662C-E8E8E5AFEB49}"/>
              </a:ext>
            </a:extLst>
          </p:cNvPr>
          <p:cNvPicPr>
            <a:picLocks noChangeAspect="1"/>
          </p:cNvPicPr>
          <p:nvPr/>
        </p:nvPicPr>
        <p:blipFill>
          <a:blip r:embed="rId2"/>
          <a:stretch>
            <a:fillRect/>
          </a:stretch>
        </p:blipFill>
        <p:spPr>
          <a:xfrm>
            <a:off x="609600" y="851648"/>
            <a:ext cx="5360894" cy="5206252"/>
          </a:xfrm>
          <a:prstGeom prst="rect">
            <a:avLst/>
          </a:prstGeom>
        </p:spPr>
      </p:pic>
      <p:pic>
        <p:nvPicPr>
          <p:cNvPr id="9" name="Picture 8">
            <a:extLst>
              <a:ext uri="{FF2B5EF4-FFF2-40B4-BE49-F238E27FC236}">
                <a16:creationId xmlns:a16="http://schemas.microsoft.com/office/drawing/2014/main" id="{962F3D98-2311-5BA8-DB57-544D05AA4092}"/>
              </a:ext>
            </a:extLst>
          </p:cNvPr>
          <p:cNvPicPr>
            <a:picLocks noChangeAspect="1"/>
          </p:cNvPicPr>
          <p:nvPr/>
        </p:nvPicPr>
        <p:blipFill>
          <a:blip r:embed="rId3"/>
          <a:stretch>
            <a:fillRect/>
          </a:stretch>
        </p:blipFill>
        <p:spPr>
          <a:xfrm>
            <a:off x="6221508" y="851648"/>
            <a:ext cx="5360892" cy="5206252"/>
          </a:xfrm>
          <a:prstGeom prst="rect">
            <a:avLst/>
          </a:prstGeom>
        </p:spPr>
      </p:pic>
    </p:spTree>
    <p:extLst>
      <p:ext uri="{BB962C8B-B14F-4D97-AF65-F5344CB8AC3E}">
        <p14:creationId xmlns:p14="http://schemas.microsoft.com/office/powerpoint/2010/main" val="997525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5C06B-E971-F41E-4E9C-DFBA6BD64472}"/>
              </a:ext>
            </a:extLst>
          </p:cNvPr>
          <p:cNvPicPr>
            <a:picLocks noChangeAspect="1"/>
          </p:cNvPicPr>
          <p:nvPr/>
        </p:nvPicPr>
        <p:blipFill>
          <a:blip r:embed="rId2"/>
          <a:stretch>
            <a:fillRect/>
          </a:stretch>
        </p:blipFill>
        <p:spPr>
          <a:xfrm>
            <a:off x="421341" y="519953"/>
            <a:ext cx="5585012" cy="5737412"/>
          </a:xfrm>
          <a:prstGeom prst="rect">
            <a:avLst/>
          </a:prstGeom>
        </p:spPr>
      </p:pic>
      <p:pic>
        <p:nvPicPr>
          <p:cNvPr id="7" name="Picture 6">
            <a:extLst>
              <a:ext uri="{FF2B5EF4-FFF2-40B4-BE49-F238E27FC236}">
                <a16:creationId xmlns:a16="http://schemas.microsoft.com/office/drawing/2014/main" id="{D6FE9ED2-B38F-6CDF-2C3F-33C5F6AD1AAD}"/>
              </a:ext>
            </a:extLst>
          </p:cNvPr>
          <p:cNvPicPr>
            <a:picLocks noChangeAspect="1"/>
          </p:cNvPicPr>
          <p:nvPr/>
        </p:nvPicPr>
        <p:blipFill>
          <a:blip r:embed="rId3"/>
          <a:stretch>
            <a:fillRect/>
          </a:stretch>
        </p:blipFill>
        <p:spPr>
          <a:xfrm>
            <a:off x="6472518" y="519952"/>
            <a:ext cx="5450541" cy="5737411"/>
          </a:xfrm>
          <a:prstGeom prst="rect">
            <a:avLst/>
          </a:prstGeom>
        </p:spPr>
      </p:pic>
    </p:spTree>
    <p:extLst>
      <p:ext uri="{BB962C8B-B14F-4D97-AF65-F5344CB8AC3E}">
        <p14:creationId xmlns:p14="http://schemas.microsoft.com/office/powerpoint/2010/main" val="423293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0CA32-C605-F2E4-555C-0CA1772D26B5}"/>
              </a:ext>
            </a:extLst>
          </p:cNvPr>
          <p:cNvPicPr>
            <a:picLocks noChangeAspect="1"/>
          </p:cNvPicPr>
          <p:nvPr/>
        </p:nvPicPr>
        <p:blipFill>
          <a:blip r:embed="rId2"/>
          <a:stretch>
            <a:fillRect/>
          </a:stretch>
        </p:blipFill>
        <p:spPr>
          <a:xfrm>
            <a:off x="480932" y="663389"/>
            <a:ext cx="5615068" cy="5636558"/>
          </a:xfrm>
          <a:prstGeom prst="rect">
            <a:avLst/>
          </a:prstGeom>
        </p:spPr>
      </p:pic>
      <p:pic>
        <p:nvPicPr>
          <p:cNvPr id="5" name="Picture 4">
            <a:extLst>
              <a:ext uri="{FF2B5EF4-FFF2-40B4-BE49-F238E27FC236}">
                <a16:creationId xmlns:a16="http://schemas.microsoft.com/office/drawing/2014/main" id="{758675B2-8C94-064B-4140-74FFDB76629D}"/>
              </a:ext>
            </a:extLst>
          </p:cNvPr>
          <p:cNvPicPr>
            <a:picLocks noChangeAspect="1"/>
          </p:cNvPicPr>
          <p:nvPr/>
        </p:nvPicPr>
        <p:blipFill>
          <a:blip r:embed="rId3"/>
          <a:stretch>
            <a:fillRect/>
          </a:stretch>
        </p:blipFill>
        <p:spPr>
          <a:xfrm>
            <a:off x="6493609" y="663389"/>
            <a:ext cx="5217459" cy="5636558"/>
          </a:xfrm>
          <a:prstGeom prst="rect">
            <a:avLst/>
          </a:prstGeom>
        </p:spPr>
      </p:pic>
    </p:spTree>
    <p:extLst>
      <p:ext uri="{BB962C8B-B14F-4D97-AF65-F5344CB8AC3E}">
        <p14:creationId xmlns:p14="http://schemas.microsoft.com/office/powerpoint/2010/main" val="2556701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309D3-2E95-D353-55AE-FFBF2B42ACB9}"/>
              </a:ext>
            </a:extLst>
          </p:cNvPr>
          <p:cNvPicPr>
            <a:picLocks noChangeAspect="1"/>
          </p:cNvPicPr>
          <p:nvPr/>
        </p:nvPicPr>
        <p:blipFill>
          <a:blip r:embed="rId2"/>
          <a:stretch>
            <a:fillRect/>
          </a:stretch>
        </p:blipFill>
        <p:spPr>
          <a:xfrm>
            <a:off x="1740734" y="875459"/>
            <a:ext cx="8945195" cy="4752135"/>
          </a:xfrm>
          <a:prstGeom prst="rect">
            <a:avLst/>
          </a:prstGeom>
        </p:spPr>
      </p:pic>
    </p:spTree>
    <p:extLst>
      <p:ext uri="{BB962C8B-B14F-4D97-AF65-F5344CB8AC3E}">
        <p14:creationId xmlns:p14="http://schemas.microsoft.com/office/powerpoint/2010/main" val="3609188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33F-ED93-43CB-9A23-644E98AA932A}"/>
              </a:ext>
            </a:extLst>
          </p:cNvPr>
          <p:cNvSpPr>
            <a:spLocks noGrp="1"/>
          </p:cNvSpPr>
          <p:nvPr>
            <p:ph type="title"/>
          </p:nvPr>
        </p:nvSpPr>
        <p:spPr>
          <a:xfrm>
            <a:off x="1029205" y="2456155"/>
            <a:ext cx="10353761" cy="1326321"/>
          </a:xfrm>
        </p:spPr>
        <p:txBody>
          <a:bodyPr/>
          <a:lstStyle/>
          <a:p>
            <a:r>
              <a:rPr lang="en-IN" i="1" dirty="0">
                <a:solidFill>
                  <a:srgbClr val="FF0000"/>
                </a:solidFill>
              </a:rPr>
              <a:t>.Thank you .</a:t>
            </a:r>
          </a:p>
        </p:txBody>
      </p:sp>
    </p:spTree>
    <p:extLst>
      <p:ext uri="{BB962C8B-B14F-4D97-AF65-F5344CB8AC3E}">
        <p14:creationId xmlns:p14="http://schemas.microsoft.com/office/powerpoint/2010/main" val="147334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1862-2C7F-48F8-90B3-C4F2C5F789EA}"/>
              </a:ext>
            </a:extLst>
          </p:cNvPr>
          <p:cNvSpPr>
            <a:spLocks noGrp="1"/>
          </p:cNvSpPr>
          <p:nvPr>
            <p:ph type="title"/>
          </p:nvPr>
        </p:nvSpPr>
        <p:spPr/>
        <p:txBody>
          <a:bodyPr>
            <a:normAutofit/>
          </a:bodyPr>
          <a:lstStyle/>
          <a:p>
            <a:r>
              <a:rPr lang="en-US" sz="4000" i="1">
                <a:solidFill>
                  <a:srgbClr val="FFFF00"/>
                </a:solidFill>
              </a:rPr>
              <a:t>Introduction</a:t>
            </a:r>
            <a:endParaRPr lang="en-IN" sz="4000" i="1" dirty="0">
              <a:solidFill>
                <a:srgbClr val="FFFF00"/>
              </a:solidFill>
            </a:endParaRPr>
          </a:p>
        </p:txBody>
      </p:sp>
      <p:sp>
        <p:nvSpPr>
          <p:cNvPr id="3" name="Content Placeholder 2">
            <a:extLst>
              <a:ext uri="{FF2B5EF4-FFF2-40B4-BE49-F238E27FC236}">
                <a16:creationId xmlns:a16="http://schemas.microsoft.com/office/drawing/2014/main" id="{E4530E5C-E192-4754-A384-5184C062B547}"/>
              </a:ext>
            </a:extLst>
          </p:cNvPr>
          <p:cNvSpPr>
            <a:spLocks noGrp="1"/>
          </p:cNvSpPr>
          <p:nvPr>
            <p:ph idx="1"/>
          </p:nvPr>
        </p:nvSpPr>
        <p:spPr/>
        <p:txBody>
          <a:bodyPr>
            <a:noAutofit/>
          </a:bodyPr>
          <a:lstStyle/>
          <a:p>
            <a:pPr marL="685800" indent="0">
              <a:buNone/>
            </a:pPr>
            <a:r>
              <a:rPr lang="en-US" sz="1800">
                <a:effectLst/>
                <a:ea typeface="Times New Roman" panose="02020603050405020304" pitchFamily="18" charset="0"/>
              </a:rPr>
              <a:t>“ShopMe”is an Ecommerce website where the Admin can Add, Update and Delete products. The Products are divided into various categories like Books, Mobiles etc. A user can select a particular item to view the details, choose the number of items and fill in details like Name, Address, etc. to buy a product the project objective is to deliver the online shopping application into web platform. Online shopping is the process whereby consumers directly buy goods or services from a seller in real- time, without an intermediary service, over the Internet.</a:t>
            </a:r>
          </a:p>
          <a:p>
            <a:pPr marL="685800" indent="0">
              <a:buNone/>
            </a:pPr>
            <a:r>
              <a:rPr lang="en-US" sz="1800">
                <a:effectLst/>
                <a:ea typeface="Times New Roman" panose="02020603050405020304" pitchFamily="18" charset="0"/>
              </a:rPr>
              <a:t>It is a form of electronic commerce. This project is attempts provide the advantages of online shopping to customers of a real shop. Thus, the customer will get the service of online shopping and home delivery from his favorite shop.</a:t>
            </a:r>
            <a:endParaRPr lang="en-IN" sz="1800">
              <a:effectLst/>
              <a:ea typeface="Times New Roman" panose="02020603050405020304" pitchFamily="18" charset="0"/>
            </a:endParaRPr>
          </a:p>
        </p:txBody>
      </p:sp>
    </p:spTree>
    <p:extLst>
      <p:ext uri="{BB962C8B-B14F-4D97-AF65-F5344CB8AC3E}">
        <p14:creationId xmlns:p14="http://schemas.microsoft.com/office/powerpoint/2010/main" val="309277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11FB-A740-4C40-A7C0-C8C323B480D6}"/>
              </a:ext>
            </a:extLst>
          </p:cNvPr>
          <p:cNvSpPr>
            <a:spLocks noGrp="1"/>
          </p:cNvSpPr>
          <p:nvPr>
            <p:ph type="title"/>
          </p:nvPr>
        </p:nvSpPr>
        <p:spPr/>
        <p:txBody>
          <a:bodyPr/>
          <a:lstStyle/>
          <a:p>
            <a:r>
              <a:rPr lang="en-IN" i="1" dirty="0">
                <a:solidFill>
                  <a:srgbClr val="00B0F0"/>
                </a:solidFill>
              </a:rPr>
              <a:t>objective</a:t>
            </a:r>
          </a:p>
        </p:txBody>
      </p:sp>
      <p:sp>
        <p:nvSpPr>
          <p:cNvPr id="3" name="Content Placeholder 2">
            <a:extLst>
              <a:ext uri="{FF2B5EF4-FFF2-40B4-BE49-F238E27FC236}">
                <a16:creationId xmlns:a16="http://schemas.microsoft.com/office/drawing/2014/main" id="{FBB0D705-09B5-4F61-971D-4D65DE7A7D7F}"/>
              </a:ext>
            </a:extLst>
          </p:cNvPr>
          <p:cNvSpPr>
            <a:spLocks noGrp="1"/>
          </p:cNvSpPr>
          <p:nvPr>
            <p:ph idx="1"/>
          </p:nvPr>
        </p:nvSpPr>
        <p:spPr/>
        <p:txBody>
          <a:bodyPr>
            <a:normAutofit fontScale="92500" lnSpcReduction="20000"/>
          </a:bodyPr>
          <a:lstStyle/>
          <a:p>
            <a:r>
              <a:rPr lang="en-US"/>
              <a:t>"ShopMe" is a Business to Consumer online E-commerce application designed to create a smart online shopping opportunity for consumers. This shopping platform has a lot of features for consumers.It helps Customers who want to buy their necessary products in a user-friendly manner. The customers can simply visit the system, choose products from any category, register for an order, log into their accounts, and finally customers can edit their order list before order confirmation. It provides 24x7 support. Customers can make inquiries about any products or services and place orders anytime, anywhere from any location. The shopping website includes a range of electronic items, books, and other necessary products that consumers require daily. This online E-commerce system may be a complete solution for a customer which provides a flexible, safe, and user-friendly environment. A complete and efficient website which can provide the online shopping experience is the basic objective of the project.</a:t>
            </a:r>
            <a:endParaRPr lang="en-US" dirty="0"/>
          </a:p>
        </p:txBody>
      </p:sp>
    </p:spTree>
    <p:extLst>
      <p:ext uri="{BB962C8B-B14F-4D97-AF65-F5344CB8AC3E}">
        <p14:creationId xmlns:p14="http://schemas.microsoft.com/office/powerpoint/2010/main" val="296879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927A-3493-4390-AB75-CE8ED6A1B117}"/>
              </a:ext>
            </a:extLst>
          </p:cNvPr>
          <p:cNvSpPr>
            <a:spLocks noGrp="1"/>
          </p:cNvSpPr>
          <p:nvPr>
            <p:ph type="title"/>
          </p:nvPr>
        </p:nvSpPr>
        <p:spPr/>
        <p:txBody>
          <a:bodyPr/>
          <a:lstStyle/>
          <a:p>
            <a:r>
              <a:rPr lang="en-IN" i="1" dirty="0">
                <a:solidFill>
                  <a:srgbClr val="92D050"/>
                </a:solidFill>
              </a:rPr>
              <a:t>goals</a:t>
            </a:r>
          </a:p>
        </p:txBody>
      </p:sp>
      <p:sp>
        <p:nvSpPr>
          <p:cNvPr id="3" name="Content Placeholder 2">
            <a:extLst>
              <a:ext uri="{FF2B5EF4-FFF2-40B4-BE49-F238E27FC236}">
                <a16:creationId xmlns:a16="http://schemas.microsoft.com/office/drawing/2014/main" id="{672AFC0E-47C8-43B1-820B-AA02856D1335}"/>
              </a:ext>
            </a:extLst>
          </p:cNvPr>
          <p:cNvSpPr>
            <a:spLocks noGrp="1"/>
          </p:cNvSpPr>
          <p:nvPr>
            <p:ph idx="1"/>
          </p:nvPr>
        </p:nvSpPr>
        <p:spPr/>
        <p:txBody>
          <a:bodyPr>
            <a:normAutofit fontScale="85000" lnSpcReduction="10000"/>
          </a:bodyPr>
          <a:lstStyle/>
          <a:p>
            <a:r>
              <a:rPr lang="en-US" sz="1900">
                <a:effectLst/>
                <a:ea typeface="Times New Roman" panose="02020603050405020304" pitchFamily="18" charset="0"/>
              </a:rPr>
              <a:t>  User, visitor would be easily visit site without login, also search products.</a:t>
            </a:r>
          </a:p>
          <a:p>
            <a:pPr marL="342900" lvl="0" indent="-342900">
              <a:buFont typeface="Symbol" panose="05050102010706020507" pitchFamily="18" charset="2"/>
              <a:buChar char=""/>
            </a:pPr>
            <a:r>
              <a:rPr lang="en-US" sz="1900">
                <a:effectLst/>
                <a:ea typeface="Times New Roman" panose="02020603050405020304" pitchFamily="18" charset="0"/>
              </a:rPr>
              <a:t>Registered user would be able to change his/her personal infomration whenever required</a:t>
            </a:r>
            <a:endParaRPr lang="en-IN" sz="1900">
              <a:effectLst/>
              <a:ea typeface="Times New Roman" panose="02020603050405020304" pitchFamily="18" charset="0"/>
            </a:endParaRPr>
          </a:p>
          <a:p>
            <a:r>
              <a:rPr lang="en-IN" sz="1900"/>
              <a:t>  Manage the information of Members .</a:t>
            </a:r>
          </a:p>
          <a:p>
            <a:pPr marL="342900" lvl="0" indent="-342900">
              <a:buFont typeface="Symbol" panose="05050102010706020507" pitchFamily="18" charset="2"/>
              <a:buChar char=""/>
            </a:pPr>
            <a:r>
              <a:rPr lang="en-US" sz="1900">
                <a:effectLst/>
                <a:ea typeface="Times New Roman" panose="02020603050405020304" pitchFamily="18" charset="0"/>
              </a:rPr>
              <a:t>For each user ShopMe will maintain Shopping Cart. User will be able add product item with expected quatity</a:t>
            </a:r>
            <a:endParaRPr lang="en-IN" sz="1900">
              <a:effectLst/>
              <a:ea typeface="Times New Roman" panose="02020603050405020304" pitchFamily="18" charset="0"/>
            </a:endParaRPr>
          </a:p>
          <a:p>
            <a:r>
              <a:rPr lang="en-US" sz="1900">
                <a:effectLst/>
                <a:ea typeface="Times New Roman" panose="02020603050405020304" pitchFamily="18" charset="0"/>
              </a:rPr>
              <a:t>  User can update or remove product items from Shopping Cart</a:t>
            </a:r>
            <a:endParaRPr lang="en-IN" sz="1900">
              <a:effectLst/>
              <a:ea typeface="Times New Roman" panose="02020603050405020304" pitchFamily="18" charset="0"/>
            </a:endParaRPr>
          </a:p>
          <a:p>
            <a:pPr marL="342900" lvl="0" indent="-342900">
              <a:buFont typeface="Symbol" panose="05050102010706020507" pitchFamily="18" charset="2"/>
              <a:buChar char=""/>
            </a:pPr>
            <a:r>
              <a:rPr lang="en-US" sz="1900">
                <a:effectLst/>
                <a:ea typeface="Times New Roman" panose="02020603050405020304" pitchFamily="18" charset="0"/>
              </a:rPr>
              <a:t>After successful payment, Shopping Cart itmes would be converted into order and recipt generated.</a:t>
            </a:r>
            <a:endParaRPr lang="en-IN" sz="1900">
              <a:effectLst/>
              <a:ea typeface="Times New Roman" panose="02020603050405020304" pitchFamily="18" charset="0"/>
            </a:endParaRPr>
          </a:p>
          <a:p>
            <a:pPr marL="342900" lvl="0" indent="-342900">
              <a:buFont typeface="Symbol" panose="05050102010706020507" pitchFamily="18" charset="2"/>
              <a:buChar char=""/>
            </a:pPr>
            <a:r>
              <a:rPr lang="en-US" sz="1900">
                <a:effectLst/>
                <a:ea typeface="Times New Roman" panose="02020603050405020304" pitchFamily="18" charset="0"/>
              </a:rPr>
              <a:t>Vendor  would be able to add, remove, update product and can also edit product</a:t>
            </a:r>
            <a:endParaRPr lang="en-IN" sz="1900">
              <a:effectLst/>
              <a:ea typeface="Times New Roman" panose="02020603050405020304" pitchFamily="18" charset="0"/>
            </a:endParaRPr>
          </a:p>
          <a:p>
            <a:pPr marL="0" indent="0">
              <a:buNone/>
            </a:pPr>
            <a:r>
              <a:rPr lang="en-US" sz="1900">
                <a:effectLst/>
                <a:ea typeface="Times New Roman" panose="02020603050405020304" pitchFamily="18" charset="0"/>
              </a:rPr>
              <a:t>       informations.</a:t>
            </a:r>
            <a:r>
              <a:rPr lang="en-IN" sz="1900"/>
              <a:t> </a:t>
            </a:r>
            <a:endParaRPr lang="en-IN" sz="1900" dirty="0"/>
          </a:p>
        </p:txBody>
      </p:sp>
    </p:spTree>
    <p:extLst>
      <p:ext uri="{BB962C8B-B14F-4D97-AF65-F5344CB8AC3E}">
        <p14:creationId xmlns:p14="http://schemas.microsoft.com/office/powerpoint/2010/main" val="389962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B375-AED8-4CEC-813D-C6ACE69E82A0}"/>
              </a:ext>
            </a:extLst>
          </p:cNvPr>
          <p:cNvSpPr>
            <a:spLocks noGrp="1"/>
          </p:cNvSpPr>
          <p:nvPr>
            <p:ph type="title"/>
          </p:nvPr>
        </p:nvSpPr>
        <p:spPr/>
        <p:txBody>
          <a:bodyPr/>
          <a:lstStyle/>
          <a:p>
            <a:r>
              <a:rPr lang="en-IN" i="1" dirty="0">
                <a:solidFill>
                  <a:srgbClr val="92D050"/>
                </a:solidFill>
              </a:rPr>
              <a:t>purpose</a:t>
            </a:r>
          </a:p>
        </p:txBody>
      </p:sp>
      <p:sp>
        <p:nvSpPr>
          <p:cNvPr id="3" name="Content Placeholder 2">
            <a:extLst>
              <a:ext uri="{FF2B5EF4-FFF2-40B4-BE49-F238E27FC236}">
                <a16:creationId xmlns:a16="http://schemas.microsoft.com/office/drawing/2014/main" id="{A7F8C73B-2E9B-485B-B182-6BD442F1CE6E}"/>
              </a:ext>
            </a:extLst>
          </p:cNvPr>
          <p:cNvSpPr>
            <a:spLocks noGrp="1"/>
          </p:cNvSpPr>
          <p:nvPr>
            <p:ph idx="1"/>
          </p:nvPr>
        </p:nvSpPr>
        <p:spPr/>
        <p:txBody>
          <a:bodyPr/>
          <a:lstStyle/>
          <a:p>
            <a:pPr marL="0" indent="0">
              <a:buNone/>
            </a:pPr>
            <a:r>
              <a:rPr lang="en-US" sz="1800" b="0" i="0" u="none" strike="noStrike" baseline="0"/>
              <a:t>The “</a:t>
            </a:r>
            <a:r>
              <a:rPr lang="en-US" sz="1800" b="1" i="0" u="none" strike="noStrike" baseline="0"/>
              <a:t>Ecommerce</a:t>
            </a:r>
            <a:r>
              <a:rPr lang="en-US" sz="1800" b="0" i="0" u="none" strike="noStrike" baseline="0"/>
              <a:t>” is developed according the current need in different Fields. “ShopMe” is Ecommerce Website which provides facility for purchasing Mobiles, Laptops, tabs and many more items. So by using this system users which want to purchase some products will first Register an account on this portal then Login through their Username and Password, and then Select items which they want to purchase and add them to cart and finally checkout. So by using this portal users can easily purchase products from their home. </a:t>
            </a:r>
            <a:endParaRPr lang="en-IN" dirty="0"/>
          </a:p>
        </p:txBody>
      </p:sp>
    </p:spTree>
    <p:extLst>
      <p:ext uri="{BB962C8B-B14F-4D97-AF65-F5344CB8AC3E}">
        <p14:creationId xmlns:p14="http://schemas.microsoft.com/office/powerpoint/2010/main" val="333095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8D1E-2ECA-42FB-8DFC-BBADD177E4B8}"/>
              </a:ext>
            </a:extLst>
          </p:cNvPr>
          <p:cNvSpPr>
            <a:spLocks noGrp="1"/>
          </p:cNvSpPr>
          <p:nvPr>
            <p:ph type="title"/>
          </p:nvPr>
        </p:nvSpPr>
        <p:spPr/>
        <p:txBody>
          <a:bodyPr/>
          <a:lstStyle/>
          <a:p>
            <a:r>
              <a:rPr lang="en-IN" i="1" u="sng" dirty="0">
                <a:solidFill>
                  <a:srgbClr val="00B0F0"/>
                </a:solidFill>
              </a:rPr>
              <a:t>Project scope</a:t>
            </a:r>
          </a:p>
        </p:txBody>
      </p:sp>
      <p:sp>
        <p:nvSpPr>
          <p:cNvPr id="3" name="Content Placeholder 2">
            <a:extLst>
              <a:ext uri="{FF2B5EF4-FFF2-40B4-BE49-F238E27FC236}">
                <a16:creationId xmlns:a16="http://schemas.microsoft.com/office/drawing/2014/main" id="{605DD2D6-B608-4B09-9A4B-E7BFF36861B9}"/>
              </a:ext>
            </a:extLst>
          </p:cNvPr>
          <p:cNvSpPr>
            <a:spLocks noGrp="1"/>
          </p:cNvSpPr>
          <p:nvPr>
            <p:ph idx="1"/>
          </p:nvPr>
        </p:nvSpPr>
        <p:spPr/>
        <p:txBody>
          <a:bodyPr>
            <a:normAutofit/>
          </a:bodyPr>
          <a:lstStyle/>
          <a:p>
            <a:pPr marL="0" indent="0">
              <a:buNone/>
            </a:pPr>
            <a:r>
              <a:rPr lang="en-US"/>
              <a:t>This system can be implemented to any shop in the locality or to multinational branded shops having retail outlet chains. The system recommends a facility to accept the orders 24X7 and a home delivery system which can make customers happy. If shops are providing an online portal where their customers can enjoy  easy shopping from anywhere, the shops won’t be losing any more customers to the trending online shops such as FlipKart or eBay. Since the application is available and always available.</a:t>
            </a:r>
            <a:endParaRPr lang="en-IN" dirty="0"/>
          </a:p>
        </p:txBody>
      </p:sp>
    </p:spTree>
    <p:extLst>
      <p:ext uri="{BB962C8B-B14F-4D97-AF65-F5344CB8AC3E}">
        <p14:creationId xmlns:p14="http://schemas.microsoft.com/office/powerpoint/2010/main" val="1264974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4ED1-0E4F-49EA-B78C-75ADA8D7B9DE}"/>
              </a:ext>
            </a:extLst>
          </p:cNvPr>
          <p:cNvSpPr>
            <a:spLocks noGrp="1"/>
          </p:cNvSpPr>
          <p:nvPr>
            <p:ph type="title"/>
          </p:nvPr>
        </p:nvSpPr>
        <p:spPr/>
        <p:txBody>
          <a:bodyPr/>
          <a:lstStyle/>
          <a:p>
            <a:r>
              <a:rPr lang="en-IN" i="1" dirty="0">
                <a:solidFill>
                  <a:srgbClr val="FF0000"/>
                </a:solidFill>
              </a:rPr>
              <a:t>Front end backend language used</a:t>
            </a:r>
          </a:p>
        </p:txBody>
      </p:sp>
      <p:sp>
        <p:nvSpPr>
          <p:cNvPr id="3" name="Content Placeholder 2">
            <a:extLst>
              <a:ext uri="{FF2B5EF4-FFF2-40B4-BE49-F238E27FC236}">
                <a16:creationId xmlns:a16="http://schemas.microsoft.com/office/drawing/2014/main" id="{F27A65B8-8603-4D32-80DC-885DE555DB06}"/>
              </a:ext>
            </a:extLst>
          </p:cNvPr>
          <p:cNvSpPr>
            <a:spLocks noGrp="1"/>
          </p:cNvSpPr>
          <p:nvPr>
            <p:ph idx="1"/>
          </p:nvPr>
        </p:nvSpPr>
        <p:spPr/>
        <p:txBody>
          <a:bodyPr/>
          <a:lstStyle/>
          <a:p>
            <a:r>
              <a:rPr lang="en-IN" dirty="0"/>
              <a:t>React </a:t>
            </a:r>
            <a:r>
              <a:rPr lang="en-IN" dirty="0" err="1"/>
              <a:t>js</a:t>
            </a:r>
            <a:endParaRPr lang="en-IN" dirty="0"/>
          </a:p>
          <a:p>
            <a:r>
              <a:rPr lang="en-IN" dirty="0"/>
              <a:t>Bootstrap</a:t>
            </a:r>
          </a:p>
          <a:p>
            <a:r>
              <a:rPr lang="en-IN" dirty="0"/>
              <a:t>Html , </a:t>
            </a:r>
            <a:r>
              <a:rPr lang="en-IN" dirty="0" err="1"/>
              <a:t>css</a:t>
            </a:r>
            <a:endParaRPr lang="en-IN" dirty="0"/>
          </a:p>
          <a:p>
            <a:r>
              <a:rPr lang="en-IN" dirty="0"/>
              <a:t>Spring boot </a:t>
            </a:r>
          </a:p>
          <a:p>
            <a:r>
              <a:rPr lang="en-IN" dirty="0" err="1"/>
              <a:t>Mysql</a:t>
            </a:r>
            <a:endParaRPr lang="en-IN" dirty="0"/>
          </a:p>
        </p:txBody>
      </p:sp>
    </p:spTree>
    <p:extLst>
      <p:ext uri="{BB962C8B-B14F-4D97-AF65-F5344CB8AC3E}">
        <p14:creationId xmlns:p14="http://schemas.microsoft.com/office/powerpoint/2010/main" val="283256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6A37-A7DA-4C63-B64F-2AEF968DA758}"/>
              </a:ext>
            </a:extLst>
          </p:cNvPr>
          <p:cNvSpPr>
            <a:spLocks noGrp="1"/>
          </p:cNvSpPr>
          <p:nvPr>
            <p:ph type="title"/>
          </p:nvPr>
        </p:nvSpPr>
        <p:spPr/>
        <p:txBody>
          <a:bodyPr/>
          <a:lstStyle/>
          <a:p>
            <a:r>
              <a:rPr lang="en-IN" i="1" dirty="0"/>
              <a:t>ER-Diagram</a:t>
            </a:r>
          </a:p>
        </p:txBody>
      </p:sp>
      <p:pic>
        <p:nvPicPr>
          <p:cNvPr id="7" name="Content Placeholder 6">
            <a:extLst>
              <a:ext uri="{FF2B5EF4-FFF2-40B4-BE49-F238E27FC236}">
                <a16:creationId xmlns:a16="http://schemas.microsoft.com/office/drawing/2014/main" id="{034BE57E-7993-4869-8587-BB0BC62E612B}"/>
              </a:ext>
            </a:extLst>
          </p:cNvPr>
          <p:cNvPicPr>
            <a:picLocks noGrp="1" noChangeAspect="1"/>
          </p:cNvPicPr>
          <p:nvPr>
            <p:ph idx="1"/>
          </p:nvPr>
        </p:nvPicPr>
        <p:blipFill>
          <a:blip r:embed="rId2"/>
          <a:srcRect/>
          <a:stretch/>
        </p:blipFill>
        <p:spPr>
          <a:xfrm>
            <a:off x="1210235" y="1577788"/>
            <a:ext cx="9547412" cy="5208494"/>
          </a:xfrm>
        </p:spPr>
      </p:pic>
    </p:spTree>
    <p:extLst>
      <p:ext uri="{BB962C8B-B14F-4D97-AF65-F5344CB8AC3E}">
        <p14:creationId xmlns:p14="http://schemas.microsoft.com/office/powerpoint/2010/main" val="3086636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3145</TotalTime>
  <Words>736</Words>
  <Application>Microsoft Office PowerPoint</Application>
  <PresentationFormat>Widescreen</PresentationFormat>
  <Paragraphs>45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Bookman Old Style</vt:lpstr>
      <vt:lpstr>Rockwell</vt:lpstr>
      <vt:lpstr>Symbol</vt:lpstr>
      <vt:lpstr>Times New Roman</vt:lpstr>
      <vt:lpstr>Damask</vt:lpstr>
      <vt:lpstr>“ShopmE” ECOMMERCE website</vt:lpstr>
      <vt:lpstr>&gt;Points to be discussed</vt:lpstr>
      <vt:lpstr>Introduction</vt:lpstr>
      <vt:lpstr>objective</vt:lpstr>
      <vt:lpstr>goals</vt:lpstr>
      <vt:lpstr>purpose</vt:lpstr>
      <vt:lpstr>Project scope</vt:lpstr>
      <vt:lpstr>Front end backend language used</vt:lpstr>
      <vt:lpstr>ER-Diagram</vt:lpstr>
      <vt:lpstr>Data Flow diagram</vt:lpstr>
      <vt:lpstr>PowerPoint Presentation</vt:lpstr>
      <vt:lpstr>Use case Diagram </vt:lpstr>
      <vt:lpstr>Data base Tables</vt:lpstr>
      <vt:lpstr>Data base tables</vt:lpstr>
      <vt:lpstr>Data base tables</vt:lpstr>
      <vt:lpstr>Conclusion</vt:lpstr>
      <vt:lpstr>Prpject 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Rushikesh dange</dc:creator>
  <cp:lastModifiedBy>Saman Fatima</cp:lastModifiedBy>
  <cp:revision>64</cp:revision>
  <dcterms:created xsi:type="dcterms:W3CDTF">2022-04-09T02:29:36Z</dcterms:created>
  <dcterms:modified xsi:type="dcterms:W3CDTF">2022-09-27T19:46:30Z</dcterms:modified>
</cp:coreProperties>
</file>